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Lst>
  <p:notesMasterIdLst>
    <p:notesMasterId r:id="rId31"/>
  </p:notesMasterIdLst>
  <p:sldIdLst>
    <p:sldId id="257" r:id="rId2"/>
    <p:sldId id="311" r:id="rId3"/>
    <p:sldId id="315" r:id="rId4"/>
    <p:sldId id="314" r:id="rId5"/>
    <p:sldId id="358" r:id="rId6"/>
    <p:sldId id="349" r:id="rId7"/>
    <p:sldId id="318" r:id="rId8"/>
    <p:sldId id="319" r:id="rId9"/>
    <p:sldId id="327" r:id="rId10"/>
    <p:sldId id="329" r:id="rId11"/>
    <p:sldId id="330" r:id="rId12"/>
    <p:sldId id="331" r:id="rId13"/>
    <p:sldId id="333" r:id="rId14"/>
    <p:sldId id="334" r:id="rId15"/>
    <p:sldId id="335" r:id="rId16"/>
    <p:sldId id="337" r:id="rId17"/>
    <p:sldId id="338" r:id="rId18"/>
    <p:sldId id="339" r:id="rId19"/>
    <p:sldId id="355" r:id="rId20"/>
    <p:sldId id="356" r:id="rId21"/>
    <p:sldId id="340" r:id="rId22"/>
    <p:sldId id="350" r:id="rId23"/>
    <p:sldId id="342" r:id="rId24"/>
    <p:sldId id="343" r:id="rId25"/>
    <p:sldId id="344" r:id="rId26"/>
    <p:sldId id="346" r:id="rId27"/>
    <p:sldId id="347" r:id="rId28"/>
    <p:sldId id="348" r:id="rId29"/>
    <p:sldId id="354" r:id="rId30"/>
  </p:sldIdLst>
  <p:sldSz cx="10080625" cy="7559675"/>
  <p:notesSz cx="7772400" cy="10058400"/>
  <p:defaultTextStyle>
    <a:defPPr>
      <a:defRPr lang="en-GB"/>
    </a:defPPr>
    <a:lvl1pPr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31800" indent="-2159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647700" indent="-2159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863600" indent="-2159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079500" indent="-2159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4"/>
  </p:normalViewPr>
  <p:slideViewPr>
    <p:cSldViewPr>
      <p:cViewPr varScale="1">
        <p:scale>
          <a:sx n="85" d="100"/>
          <a:sy n="85" d="100"/>
        </p:scale>
        <p:origin x="1074" y="78"/>
      </p:cViewPr>
      <p:guideLst>
        <p:guide orient="horz" pos="2160"/>
        <p:guide pos="2880"/>
      </p:guideLst>
    </p:cSldViewPr>
  </p:slideViewPr>
  <p:outlineViewPr>
    <p:cViewPr varScale="1">
      <p:scale>
        <a:sx n="170" d="200"/>
        <a:sy n="170" d="200"/>
      </p:scale>
      <p:origin x="-780" y="-84"/>
    </p:cViewPr>
    <p:sldLst>
      <p:sld r:id="rId1" collapse="1"/>
      <p:sld r:id="rId2" collapse="1"/>
    </p:sldLst>
  </p:outlineViewPr>
  <p:notesTextViewPr>
    <p:cViewPr>
      <p:scale>
        <a:sx n="100" d="100"/>
        <a:sy n="100" d="100"/>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_rels/viewProps.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slide" Target="slides/slide9.xml"/></Relationships>
</file>

<file path=ppt/media/image1.jpeg>
</file>

<file path=ppt/media/image2.jpeg>
</file>

<file path=ppt/media/image3.JPG>
</file>

<file path=ppt/media/image4.JPG>
</file>

<file path=ppt/media/image5.JP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4" name="Rectangle 1">
            <a:extLst>
              <a:ext uri="{FF2B5EF4-FFF2-40B4-BE49-F238E27FC236}">
                <a16:creationId xmlns:a16="http://schemas.microsoft.com/office/drawing/2014/main" id="{1BABB271-6B75-2E4A-9A8E-001FACDFA9D6}"/>
              </a:ext>
            </a:extLst>
          </p:cNvPr>
          <p:cNvSpPr>
            <a:spLocks noGrp="1" noRot="1" noChangeAspect="1" noChangeArrowheads="1"/>
          </p:cNvSpPr>
          <p:nvPr>
            <p:ph type="sldImg"/>
          </p:nvPr>
        </p:nvSpPr>
        <p:spPr bwMode="auto">
          <a:xfrm>
            <a:off x="1371600" y="763588"/>
            <a:ext cx="5027613" cy="377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sp>
      <p:sp>
        <p:nvSpPr>
          <p:cNvPr id="2050" name="Rectangle 2">
            <a:extLst>
              <a:ext uri="{FF2B5EF4-FFF2-40B4-BE49-F238E27FC236}">
                <a16:creationId xmlns:a16="http://schemas.microsoft.com/office/drawing/2014/main" id="{A74677C7-82B4-4187-9336-019CF81A8100}"/>
              </a:ext>
            </a:extLst>
          </p:cNvPr>
          <p:cNvSpPr>
            <a:spLocks noGrp="1" noChangeArrowheads="1"/>
          </p:cNvSpPr>
          <p:nvPr>
            <p:ph type="body"/>
          </p:nvPr>
        </p:nvSpPr>
        <p:spPr bwMode="auto">
          <a:xfrm>
            <a:off x="777875" y="4776788"/>
            <a:ext cx="6216650" cy="4524375"/>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endParaRPr lang="en-US" noProof="0"/>
          </a:p>
        </p:txBody>
      </p:sp>
      <p:sp>
        <p:nvSpPr>
          <p:cNvPr id="2051" name="Rectangle 3">
            <a:extLst>
              <a:ext uri="{FF2B5EF4-FFF2-40B4-BE49-F238E27FC236}">
                <a16:creationId xmlns:a16="http://schemas.microsoft.com/office/drawing/2014/main" id="{FF5BAE7A-9606-4672-ABD7-BF19975B068D}"/>
              </a:ext>
            </a:extLst>
          </p:cNvPr>
          <p:cNvSpPr>
            <a:spLocks noGrp="1" noChangeArrowheads="1"/>
          </p:cNvSpPr>
          <p:nvPr>
            <p:ph type="hdr"/>
          </p:nvPr>
        </p:nvSpPr>
        <p:spPr bwMode="auto">
          <a:xfrm>
            <a:off x="0" y="0"/>
            <a:ext cx="3371850" cy="50165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eaLnBrk="1">
              <a:lnSpc>
                <a:spcPct val="96000"/>
              </a:lnSpc>
              <a:buClr>
                <a:srgbClr val="000000"/>
              </a:buClr>
              <a:buSzPct val="45000"/>
              <a:buFont typeface="Wingdings" pitchFamily="-107" charset="2"/>
              <a:buNone/>
              <a:tabLst>
                <a:tab pos="723900" algn="l"/>
                <a:tab pos="1447800" algn="l"/>
                <a:tab pos="2171700" algn="l"/>
                <a:tab pos="2895600" algn="l"/>
              </a:tabLst>
              <a:defRPr sz="1400">
                <a:solidFill>
                  <a:srgbClr val="000000"/>
                </a:solidFill>
                <a:latin typeface="Times New Roman" pitchFamily="-107" charset="0"/>
                <a:ea typeface="Bitstream Vera Sans" pitchFamily="-107" charset="0"/>
                <a:cs typeface="Bitstream Vera Sans" pitchFamily="-107" charset="0"/>
              </a:defRPr>
            </a:lvl1pPr>
          </a:lstStyle>
          <a:p>
            <a:pPr>
              <a:defRPr/>
            </a:pPr>
            <a:endParaRPr lang="en-GB"/>
          </a:p>
        </p:txBody>
      </p:sp>
      <p:sp>
        <p:nvSpPr>
          <p:cNvPr id="2052" name="Rectangle 4">
            <a:extLst>
              <a:ext uri="{FF2B5EF4-FFF2-40B4-BE49-F238E27FC236}">
                <a16:creationId xmlns:a16="http://schemas.microsoft.com/office/drawing/2014/main" id="{CA9CE930-53E1-435E-9255-AE717EF09C07}"/>
              </a:ext>
            </a:extLst>
          </p:cNvPr>
          <p:cNvSpPr>
            <a:spLocks noGrp="1" noChangeArrowheads="1"/>
          </p:cNvSpPr>
          <p:nvPr>
            <p:ph type="dt"/>
          </p:nvPr>
        </p:nvSpPr>
        <p:spPr bwMode="auto">
          <a:xfrm>
            <a:off x="4398963" y="0"/>
            <a:ext cx="3371850" cy="50165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eaLnBrk="1">
              <a:lnSpc>
                <a:spcPct val="96000"/>
              </a:lnSpc>
              <a:buClr>
                <a:srgbClr val="000000"/>
              </a:buClr>
              <a:buSzPct val="45000"/>
              <a:buFont typeface="Wingdings" pitchFamily="-107" charset="2"/>
              <a:buNone/>
              <a:tabLst>
                <a:tab pos="723900" algn="l"/>
                <a:tab pos="1447800" algn="l"/>
                <a:tab pos="2171700" algn="l"/>
                <a:tab pos="2895600" algn="l"/>
              </a:tabLst>
              <a:defRPr sz="1400">
                <a:solidFill>
                  <a:srgbClr val="000000"/>
                </a:solidFill>
                <a:latin typeface="Times New Roman" pitchFamily="-107" charset="0"/>
                <a:ea typeface="Bitstream Vera Sans" pitchFamily="-107" charset="0"/>
                <a:cs typeface="Bitstream Vera Sans" pitchFamily="-107" charset="0"/>
              </a:defRPr>
            </a:lvl1pPr>
          </a:lstStyle>
          <a:p>
            <a:pPr>
              <a:defRPr/>
            </a:pPr>
            <a:endParaRPr lang="en-GB"/>
          </a:p>
        </p:txBody>
      </p:sp>
      <p:sp>
        <p:nvSpPr>
          <p:cNvPr id="2053" name="Rectangle 5">
            <a:extLst>
              <a:ext uri="{FF2B5EF4-FFF2-40B4-BE49-F238E27FC236}">
                <a16:creationId xmlns:a16="http://schemas.microsoft.com/office/drawing/2014/main" id="{C905E21B-76C8-4E5F-A29C-9DDAB58CFACD}"/>
              </a:ext>
            </a:extLst>
          </p:cNvPr>
          <p:cNvSpPr>
            <a:spLocks noGrp="1" noChangeArrowheads="1"/>
          </p:cNvSpPr>
          <p:nvPr>
            <p:ph type="ftr"/>
          </p:nvPr>
        </p:nvSpPr>
        <p:spPr bwMode="auto">
          <a:xfrm>
            <a:off x="0" y="9555163"/>
            <a:ext cx="3371850" cy="50165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eaLnBrk="1">
              <a:lnSpc>
                <a:spcPct val="96000"/>
              </a:lnSpc>
              <a:buClr>
                <a:srgbClr val="000000"/>
              </a:buClr>
              <a:buSzPct val="45000"/>
              <a:buFont typeface="Wingdings" pitchFamily="-107" charset="2"/>
              <a:buNone/>
              <a:tabLst>
                <a:tab pos="723900" algn="l"/>
                <a:tab pos="1447800" algn="l"/>
                <a:tab pos="2171700" algn="l"/>
                <a:tab pos="2895600" algn="l"/>
              </a:tabLst>
              <a:defRPr sz="1400">
                <a:solidFill>
                  <a:srgbClr val="000000"/>
                </a:solidFill>
                <a:latin typeface="Times New Roman" pitchFamily="-107" charset="0"/>
                <a:ea typeface="Bitstream Vera Sans" pitchFamily="-107" charset="0"/>
                <a:cs typeface="Bitstream Vera Sans" pitchFamily="-107" charset="0"/>
              </a:defRPr>
            </a:lvl1pPr>
          </a:lstStyle>
          <a:p>
            <a:pPr>
              <a:defRPr/>
            </a:pPr>
            <a:endParaRPr lang="en-GB"/>
          </a:p>
        </p:txBody>
      </p:sp>
      <p:sp>
        <p:nvSpPr>
          <p:cNvPr id="2054" name="Rectangle 6">
            <a:extLst>
              <a:ext uri="{FF2B5EF4-FFF2-40B4-BE49-F238E27FC236}">
                <a16:creationId xmlns:a16="http://schemas.microsoft.com/office/drawing/2014/main" id="{E83FB038-EC9D-4D31-BF16-EDFE431B541D}"/>
              </a:ext>
            </a:extLst>
          </p:cNvPr>
          <p:cNvSpPr>
            <a:spLocks noGrp="1" noChangeArrowheads="1"/>
          </p:cNvSpPr>
          <p:nvPr>
            <p:ph type="sldNum"/>
          </p:nvPr>
        </p:nvSpPr>
        <p:spPr bwMode="auto">
          <a:xfrm>
            <a:off x="4398963" y="9555163"/>
            <a:ext cx="3371850" cy="50165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r" eaLnBrk="1">
              <a:lnSpc>
                <a:spcPct val="96000"/>
              </a:lnSpc>
              <a:buClr>
                <a:srgbClr val="000000"/>
              </a:buClr>
              <a:buSzPct val="45000"/>
              <a:buFont typeface="Wingdings" panose="05000000000000000000" pitchFamily="2" charset="2"/>
              <a:buNone/>
              <a:tabLst>
                <a:tab pos="723900" algn="l"/>
                <a:tab pos="1447800" algn="l"/>
                <a:tab pos="2171700" algn="l"/>
                <a:tab pos="2895600" algn="l"/>
              </a:tabLst>
              <a:defRPr sz="1400">
                <a:solidFill>
                  <a:srgbClr val="000000"/>
                </a:solidFill>
                <a:latin typeface="Times New Roman" panose="02020603050405020304" pitchFamily="18" charset="0"/>
              </a:defRPr>
            </a:lvl1pPr>
          </a:lstStyle>
          <a:p>
            <a:pPr>
              <a:defRPr/>
            </a:pPr>
            <a:fld id="{A14854FC-3BD3-2E43-8508-5DD19AD8FD85}"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07" charset="0"/>
        <a:ea typeface="ＭＳ Ｐゴシック" pitchFamily="-109" charset="-128"/>
        <a:cs typeface="ＭＳ Ｐゴシック" pitchFamily="-109" charset="-128"/>
      </a:defRPr>
    </a:lvl1pPr>
    <a:lvl2pPr marL="742950" indent="-28575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07" charset="0"/>
        <a:ea typeface="ＭＳ Ｐゴシック" pitchFamily="-109" charset="-128"/>
        <a:cs typeface="+mn-cs"/>
      </a:defRPr>
    </a:lvl2pPr>
    <a:lvl3pPr marL="11430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07" charset="0"/>
        <a:ea typeface="ＭＳ Ｐゴシック" pitchFamily="-109" charset="-128"/>
        <a:cs typeface="+mn-cs"/>
      </a:defRPr>
    </a:lvl3pPr>
    <a:lvl4pPr marL="16002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07" charset="0"/>
        <a:ea typeface="ＭＳ Ｐゴシック" pitchFamily="-109" charset="-128"/>
        <a:cs typeface="+mn-cs"/>
      </a:defRPr>
    </a:lvl4pPr>
    <a:lvl5pPr marL="20574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07"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a:extLst>
              <a:ext uri="{FF2B5EF4-FFF2-40B4-BE49-F238E27FC236}">
                <a16:creationId xmlns:a16="http://schemas.microsoft.com/office/drawing/2014/main" id="{0C40CE32-DEC3-F648-8E8B-D1F7DB12F0AF}"/>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buClr>
                <a:srgbClr val="000000"/>
              </a:buClr>
              <a:buSzPct val="100000"/>
              <a:buFont typeface="Times New Roman" panose="02020603050405020304" pitchFamily="18" charset="0"/>
              <a:tabLst>
                <a:tab pos="723900" algn="l"/>
                <a:tab pos="1447800" algn="l"/>
                <a:tab pos="2171700" algn="l"/>
                <a:tab pos="2895600" algn="l"/>
              </a:tabLst>
              <a:defRPr sz="12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30000"/>
              </a:spcBef>
              <a:buClr>
                <a:srgbClr val="000000"/>
              </a:buClr>
              <a:buSzPct val="100000"/>
              <a:buFont typeface="Times New Roman" panose="02020603050405020304" pitchFamily="18" charset="0"/>
              <a:tabLst>
                <a:tab pos="723900" algn="l"/>
                <a:tab pos="1447800" algn="l"/>
                <a:tab pos="2171700" algn="l"/>
                <a:tab pos="2895600" algn="l"/>
              </a:tabLst>
              <a:defRPr sz="1200">
                <a:solidFill>
                  <a:srgbClr val="000000"/>
                </a:solidFill>
                <a:latin typeface="Times New Roman" panose="02020603050405020304" pitchFamily="18" charset="0"/>
                <a:ea typeface="ＭＳ Ｐゴシック" panose="020B0600070205080204" pitchFamily="34" charset="-128"/>
              </a:defRPr>
            </a:lvl2pPr>
            <a:lvl3pPr marL="1143000" indent="-228600">
              <a:spcBef>
                <a:spcPct val="30000"/>
              </a:spcBef>
              <a:buClr>
                <a:srgbClr val="000000"/>
              </a:buClr>
              <a:buSzPct val="100000"/>
              <a:buFont typeface="Times New Roman" panose="02020603050405020304" pitchFamily="18" charset="0"/>
              <a:tabLst>
                <a:tab pos="723900" algn="l"/>
                <a:tab pos="1447800" algn="l"/>
                <a:tab pos="2171700" algn="l"/>
                <a:tab pos="2895600" algn="l"/>
              </a:tabLst>
              <a:defRPr sz="12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30000"/>
              </a:spcBef>
              <a:buClr>
                <a:srgbClr val="000000"/>
              </a:buClr>
              <a:buSzPct val="100000"/>
              <a:buFont typeface="Times New Roman" panose="02020603050405020304" pitchFamily="18" charset="0"/>
              <a:tabLst>
                <a:tab pos="723900" algn="l"/>
                <a:tab pos="1447800" algn="l"/>
                <a:tab pos="2171700" algn="l"/>
                <a:tab pos="2895600" algn="l"/>
              </a:tabLst>
              <a:defRPr sz="1200">
                <a:solidFill>
                  <a:srgbClr val="000000"/>
                </a:solidFill>
                <a:latin typeface="Times New Roman" panose="02020603050405020304" pitchFamily="18" charset="0"/>
                <a:ea typeface="ＭＳ Ｐゴシック" panose="020B0600070205080204" pitchFamily="34" charset="-128"/>
              </a:defRPr>
            </a:lvl4pPr>
            <a:lvl5pPr marL="2057400" indent="-228600">
              <a:spcBef>
                <a:spcPct val="30000"/>
              </a:spcBef>
              <a:buClr>
                <a:srgbClr val="000000"/>
              </a:buClr>
              <a:buSzPct val="100000"/>
              <a:buFont typeface="Times New Roman" panose="02020603050405020304" pitchFamily="18" charset="0"/>
              <a:tabLst>
                <a:tab pos="723900" algn="l"/>
                <a:tab pos="1447800" algn="l"/>
                <a:tab pos="2171700" algn="l"/>
                <a:tab pos="2895600" algn="l"/>
              </a:tabLst>
              <a:defRPr sz="1200">
                <a:solidFill>
                  <a:srgbClr val="000000"/>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3000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sz="1200">
                <a:solidFill>
                  <a:srgbClr val="000000"/>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3000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sz="1200">
                <a:solidFill>
                  <a:srgbClr val="000000"/>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3000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sz="1200">
                <a:solidFill>
                  <a:srgbClr val="000000"/>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3000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sz="1200">
                <a:solidFill>
                  <a:srgbClr val="000000"/>
                </a:solidFill>
                <a:latin typeface="Times New Roman" panose="02020603050405020304" pitchFamily="18" charset="0"/>
                <a:ea typeface="ＭＳ Ｐゴシック" panose="020B0600070205080204" pitchFamily="34" charset="-128"/>
              </a:defRPr>
            </a:lvl9pPr>
          </a:lstStyle>
          <a:p>
            <a:pPr hangingPunct="1">
              <a:spcBef>
                <a:spcPct val="0"/>
              </a:spcBef>
              <a:buSzPct val="45000"/>
              <a:buFont typeface="Wingdings" pitchFamily="2" charset="2"/>
              <a:buNone/>
            </a:pPr>
            <a:fld id="{0EC1999D-7406-0240-AF28-B5573A703DA6}" type="slidenum">
              <a:rPr lang="en-US" altLang="en-US" sz="1300" smtClean="0">
                <a:solidFill>
                  <a:schemeClr val="tx1"/>
                </a:solidFill>
              </a:rPr>
              <a:pPr hangingPunct="1">
                <a:spcBef>
                  <a:spcPct val="0"/>
                </a:spcBef>
                <a:buSzPct val="45000"/>
                <a:buFont typeface="Wingdings" pitchFamily="2" charset="2"/>
                <a:buNone/>
              </a:pPr>
              <a:t>1</a:t>
            </a:fld>
            <a:endParaRPr lang="en-US" altLang="en-US" sz="1300">
              <a:solidFill>
                <a:schemeClr val="tx1"/>
              </a:solidFill>
            </a:endParaRPr>
          </a:p>
        </p:txBody>
      </p:sp>
      <p:sp>
        <p:nvSpPr>
          <p:cNvPr id="5123" name="Rectangle 2">
            <a:extLst>
              <a:ext uri="{FF2B5EF4-FFF2-40B4-BE49-F238E27FC236}">
                <a16:creationId xmlns:a16="http://schemas.microsoft.com/office/drawing/2014/main" id="{28490CEB-1C22-694C-9ADA-831246CC39A1}"/>
              </a:ext>
            </a:extLst>
          </p:cNvPr>
          <p:cNvSpPr>
            <a:spLocks noGrp="1" noRot="1" noChangeAspect="1" noChangeArrowheads="1" noTextEdit="1"/>
          </p:cNvSpPr>
          <p:nvPr>
            <p:ph type="sldImg"/>
          </p:nvPr>
        </p:nvSpPr>
        <p:spPr/>
      </p:sp>
      <p:sp>
        <p:nvSpPr>
          <p:cNvPr id="5124" name="Rectangle 3">
            <a:extLst>
              <a:ext uri="{FF2B5EF4-FFF2-40B4-BE49-F238E27FC236}">
                <a16:creationId xmlns:a16="http://schemas.microsoft.com/office/drawing/2014/main" id="{D92D5E5A-6E30-9F45-BA9B-21B58B05189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a:extLst>
              <a:ext uri="{FF2B5EF4-FFF2-40B4-BE49-F238E27FC236}">
                <a16:creationId xmlns:a16="http://schemas.microsoft.com/office/drawing/2014/main" id="{453B3DC7-15BD-3143-A68A-0D4DFBCA74C4}"/>
              </a:ext>
            </a:extLst>
          </p:cNvPr>
          <p:cNvSpPr>
            <a:spLocks noGrp="1" noRot="1" noChangeAspect="1" noChangeArrowheads="1" noTextEdit="1"/>
          </p:cNvSpPr>
          <p:nvPr>
            <p:ph type="sldImg"/>
          </p:nvPr>
        </p:nvSpPr>
        <p:spPr/>
      </p:sp>
      <p:sp>
        <p:nvSpPr>
          <p:cNvPr id="30723" name="Notes Placeholder 2">
            <a:extLst>
              <a:ext uri="{FF2B5EF4-FFF2-40B4-BE49-F238E27FC236}">
                <a16:creationId xmlns:a16="http://schemas.microsoft.com/office/drawing/2014/main" id="{59455998-C444-6C47-9845-2EB236E657E4}"/>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30724" name="Slide Number Placeholder 3">
            <a:extLst>
              <a:ext uri="{FF2B5EF4-FFF2-40B4-BE49-F238E27FC236}">
                <a16:creationId xmlns:a16="http://schemas.microsoft.com/office/drawing/2014/main" id="{5A68C585-FE34-D746-8A8C-F40BD47D40B6}"/>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6FC8DCB4-B225-8047-A0A2-87A53C4ED0C9}" type="slidenum">
              <a:rPr lang="en-US" altLang="en-US" smtClean="0">
                <a:solidFill>
                  <a:schemeClr val="tx2"/>
                </a:solidFill>
                <a:latin typeface="Times New Roman" panose="02020603050405020304" pitchFamily="18" charset="0"/>
              </a:rPr>
              <a:pPr/>
              <a:t>16</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a:extLst>
              <a:ext uri="{FF2B5EF4-FFF2-40B4-BE49-F238E27FC236}">
                <a16:creationId xmlns:a16="http://schemas.microsoft.com/office/drawing/2014/main" id="{ED66007B-B254-E946-A596-8A42F123E803}"/>
              </a:ext>
            </a:extLst>
          </p:cNvPr>
          <p:cNvSpPr>
            <a:spLocks noGrp="1" noRot="1" noChangeAspect="1" noChangeArrowheads="1" noTextEdit="1"/>
          </p:cNvSpPr>
          <p:nvPr>
            <p:ph type="sldImg"/>
          </p:nvPr>
        </p:nvSpPr>
        <p:spPr/>
      </p:sp>
      <p:sp>
        <p:nvSpPr>
          <p:cNvPr id="34819" name="Notes Placeholder 2">
            <a:extLst>
              <a:ext uri="{FF2B5EF4-FFF2-40B4-BE49-F238E27FC236}">
                <a16:creationId xmlns:a16="http://schemas.microsoft.com/office/drawing/2014/main" id="{F4984F2E-4A3E-5C4E-9DE1-8920854D5EFB}"/>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34820" name="Slide Number Placeholder 3">
            <a:extLst>
              <a:ext uri="{FF2B5EF4-FFF2-40B4-BE49-F238E27FC236}">
                <a16:creationId xmlns:a16="http://schemas.microsoft.com/office/drawing/2014/main" id="{A9ABF427-04B0-054C-92ED-E18DB5FE78CF}"/>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0837A6E4-3A8F-E44C-BF94-304643D84BAA}" type="slidenum">
              <a:rPr lang="en-US" altLang="en-US" smtClean="0">
                <a:solidFill>
                  <a:schemeClr val="tx2"/>
                </a:solidFill>
                <a:latin typeface="Times New Roman" panose="02020603050405020304" pitchFamily="18" charset="0"/>
              </a:rPr>
              <a:pPr/>
              <a:t>21</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a:extLst>
              <a:ext uri="{FF2B5EF4-FFF2-40B4-BE49-F238E27FC236}">
                <a16:creationId xmlns:a16="http://schemas.microsoft.com/office/drawing/2014/main" id="{35129557-F384-BF44-9B19-4E5D7C084851}"/>
              </a:ext>
            </a:extLst>
          </p:cNvPr>
          <p:cNvSpPr>
            <a:spLocks noGrp="1" noRot="1" noChangeAspect="1" noChangeArrowheads="1" noTextEdit="1"/>
          </p:cNvSpPr>
          <p:nvPr>
            <p:ph type="sldImg"/>
          </p:nvPr>
        </p:nvSpPr>
        <p:spPr/>
      </p:sp>
      <p:sp>
        <p:nvSpPr>
          <p:cNvPr id="36867" name="Notes Placeholder 2">
            <a:extLst>
              <a:ext uri="{FF2B5EF4-FFF2-40B4-BE49-F238E27FC236}">
                <a16:creationId xmlns:a16="http://schemas.microsoft.com/office/drawing/2014/main" id="{B7AB80BE-0CC4-564C-832D-D066D043CA2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36868" name="Slide Number Placeholder 3">
            <a:extLst>
              <a:ext uri="{FF2B5EF4-FFF2-40B4-BE49-F238E27FC236}">
                <a16:creationId xmlns:a16="http://schemas.microsoft.com/office/drawing/2014/main" id="{5F4FF752-5C1E-DC48-9A26-5F0824602252}"/>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EF8B48FF-B503-AF42-9689-F846F3D2C165}" type="slidenum">
              <a:rPr lang="en-US" altLang="en-US" smtClean="0">
                <a:solidFill>
                  <a:schemeClr val="tx2"/>
                </a:solidFill>
                <a:latin typeface="Times New Roman" panose="02020603050405020304" pitchFamily="18" charset="0"/>
              </a:rPr>
              <a:pPr/>
              <a:t>22</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a:extLst>
              <a:ext uri="{FF2B5EF4-FFF2-40B4-BE49-F238E27FC236}">
                <a16:creationId xmlns:a16="http://schemas.microsoft.com/office/drawing/2014/main" id="{AC041418-7644-EB4C-BDAD-D859090AB582}"/>
              </a:ext>
            </a:extLst>
          </p:cNvPr>
          <p:cNvSpPr>
            <a:spLocks noGrp="1" noRot="1" noChangeAspect="1" noChangeArrowheads="1" noTextEdit="1"/>
          </p:cNvSpPr>
          <p:nvPr>
            <p:ph type="sldImg"/>
          </p:nvPr>
        </p:nvSpPr>
        <p:spPr/>
      </p:sp>
      <p:sp>
        <p:nvSpPr>
          <p:cNvPr id="38915" name="Notes Placeholder 2">
            <a:extLst>
              <a:ext uri="{FF2B5EF4-FFF2-40B4-BE49-F238E27FC236}">
                <a16:creationId xmlns:a16="http://schemas.microsoft.com/office/drawing/2014/main" id="{0858C802-FD8D-D547-9F5C-F08A386544AA}"/>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38916" name="Slide Number Placeholder 3">
            <a:extLst>
              <a:ext uri="{FF2B5EF4-FFF2-40B4-BE49-F238E27FC236}">
                <a16:creationId xmlns:a16="http://schemas.microsoft.com/office/drawing/2014/main" id="{BFC93606-B1B1-D640-8B6B-982A02CAB646}"/>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30F9E5EB-5936-9244-AC52-5FCA142BB61F}" type="slidenum">
              <a:rPr lang="en-US" altLang="en-US" smtClean="0">
                <a:solidFill>
                  <a:schemeClr val="tx2"/>
                </a:solidFill>
                <a:latin typeface="Times New Roman" panose="02020603050405020304" pitchFamily="18" charset="0"/>
              </a:rPr>
              <a:pPr/>
              <a:t>23</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a:extLst>
              <a:ext uri="{FF2B5EF4-FFF2-40B4-BE49-F238E27FC236}">
                <a16:creationId xmlns:a16="http://schemas.microsoft.com/office/drawing/2014/main" id="{0E44BB4D-0DC2-FB47-BEA3-27D76884995D}"/>
              </a:ext>
            </a:extLst>
          </p:cNvPr>
          <p:cNvSpPr>
            <a:spLocks noGrp="1" noRot="1" noChangeAspect="1" noChangeArrowheads="1" noTextEdit="1"/>
          </p:cNvSpPr>
          <p:nvPr>
            <p:ph type="sldImg"/>
          </p:nvPr>
        </p:nvSpPr>
        <p:spPr/>
      </p:sp>
      <p:sp>
        <p:nvSpPr>
          <p:cNvPr id="40963" name="Notes Placeholder 2">
            <a:extLst>
              <a:ext uri="{FF2B5EF4-FFF2-40B4-BE49-F238E27FC236}">
                <a16:creationId xmlns:a16="http://schemas.microsoft.com/office/drawing/2014/main" id="{6E46DDA7-4404-294C-BBD5-E447647A25B7}"/>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40964" name="Slide Number Placeholder 3">
            <a:extLst>
              <a:ext uri="{FF2B5EF4-FFF2-40B4-BE49-F238E27FC236}">
                <a16:creationId xmlns:a16="http://schemas.microsoft.com/office/drawing/2014/main" id="{B9D03E6D-BE19-A447-9767-D0AE34706F17}"/>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FB718CEA-32AA-DA4C-AB44-3DD3EBE9BD1A}" type="slidenum">
              <a:rPr lang="en-US" altLang="en-US" smtClean="0">
                <a:solidFill>
                  <a:schemeClr val="tx2"/>
                </a:solidFill>
                <a:latin typeface="Times New Roman" panose="02020603050405020304" pitchFamily="18" charset="0"/>
              </a:rPr>
              <a:pPr/>
              <a:t>24</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a:extLst>
              <a:ext uri="{FF2B5EF4-FFF2-40B4-BE49-F238E27FC236}">
                <a16:creationId xmlns:a16="http://schemas.microsoft.com/office/drawing/2014/main" id="{6A4F9981-A850-264B-BC7D-64C0F45ED6C9}"/>
              </a:ext>
            </a:extLst>
          </p:cNvPr>
          <p:cNvSpPr>
            <a:spLocks noGrp="1" noRot="1" noChangeAspect="1" noChangeArrowheads="1" noTextEdit="1"/>
          </p:cNvSpPr>
          <p:nvPr>
            <p:ph type="sldImg"/>
          </p:nvPr>
        </p:nvSpPr>
        <p:spPr/>
      </p:sp>
      <p:sp>
        <p:nvSpPr>
          <p:cNvPr id="43011" name="Notes Placeholder 2">
            <a:extLst>
              <a:ext uri="{FF2B5EF4-FFF2-40B4-BE49-F238E27FC236}">
                <a16:creationId xmlns:a16="http://schemas.microsoft.com/office/drawing/2014/main" id="{A21332FB-2F94-A64B-851F-4A5BB27EDFC9}"/>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43012" name="Slide Number Placeholder 3">
            <a:extLst>
              <a:ext uri="{FF2B5EF4-FFF2-40B4-BE49-F238E27FC236}">
                <a16:creationId xmlns:a16="http://schemas.microsoft.com/office/drawing/2014/main" id="{BE98BD24-428F-0A40-8379-DE3E0418F88D}"/>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29F444BE-7EE0-B242-991D-6F76E9FAD5F7}" type="slidenum">
              <a:rPr lang="en-US" altLang="en-US" smtClean="0">
                <a:solidFill>
                  <a:schemeClr val="tx2"/>
                </a:solidFill>
                <a:latin typeface="Times New Roman" panose="02020603050405020304" pitchFamily="18" charset="0"/>
              </a:rPr>
              <a:pPr/>
              <a:t>25</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a:extLst>
              <a:ext uri="{FF2B5EF4-FFF2-40B4-BE49-F238E27FC236}">
                <a16:creationId xmlns:a16="http://schemas.microsoft.com/office/drawing/2014/main" id="{9103303C-97C8-0440-A4A1-19022B05BD66}"/>
              </a:ext>
            </a:extLst>
          </p:cNvPr>
          <p:cNvSpPr>
            <a:spLocks noGrp="1" noRot="1" noChangeAspect="1" noChangeArrowheads="1" noTextEdit="1"/>
          </p:cNvSpPr>
          <p:nvPr>
            <p:ph type="sldImg"/>
          </p:nvPr>
        </p:nvSpPr>
        <p:spPr/>
      </p:sp>
      <p:sp>
        <p:nvSpPr>
          <p:cNvPr id="45059" name="Notes Placeholder 2">
            <a:extLst>
              <a:ext uri="{FF2B5EF4-FFF2-40B4-BE49-F238E27FC236}">
                <a16:creationId xmlns:a16="http://schemas.microsoft.com/office/drawing/2014/main" id="{2B0CCDC1-E89F-C249-822F-72C4BCC334F1}"/>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45060" name="Slide Number Placeholder 3">
            <a:extLst>
              <a:ext uri="{FF2B5EF4-FFF2-40B4-BE49-F238E27FC236}">
                <a16:creationId xmlns:a16="http://schemas.microsoft.com/office/drawing/2014/main" id="{84474FA6-FF0F-C946-985C-FEB575B94FF8}"/>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C8CF0500-7749-7840-9FC8-40218216D9A7}" type="slidenum">
              <a:rPr lang="en-US" altLang="en-US" smtClean="0">
                <a:solidFill>
                  <a:schemeClr val="tx2"/>
                </a:solidFill>
                <a:latin typeface="Times New Roman" panose="02020603050405020304" pitchFamily="18" charset="0"/>
              </a:rPr>
              <a:pPr/>
              <a:t>26</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a:extLst>
              <a:ext uri="{FF2B5EF4-FFF2-40B4-BE49-F238E27FC236}">
                <a16:creationId xmlns:a16="http://schemas.microsoft.com/office/drawing/2014/main" id="{49B72D26-07C1-9040-B077-DFA62AEE6EF3}"/>
              </a:ext>
            </a:extLst>
          </p:cNvPr>
          <p:cNvSpPr>
            <a:spLocks noGrp="1" noRot="1" noChangeAspect="1" noChangeArrowheads="1" noTextEdit="1"/>
          </p:cNvSpPr>
          <p:nvPr>
            <p:ph type="sldImg"/>
          </p:nvPr>
        </p:nvSpPr>
        <p:spPr/>
      </p:sp>
      <p:sp>
        <p:nvSpPr>
          <p:cNvPr id="47107" name="Notes Placeholder 2">
            <a:extLst>
              <a:ext uri="{FF2B5EF4-FFF2-40B4-BE49-F238E27FC236}">
                <a16:creationId xmlns:a16="http://schemas.microsoft.com/office/drawing/2014/main" id="{3A9500E6-1B1E-2D4B-A919-6C2D65243098}"/>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47108" name="Slide Number Placeholder 3">
            <a:extLst>
              <a:ext uri="{FF2B5EF4-FFF2-40B4-BE49-F238E27FC236}">
                <a16:creationId xmlns:a16="http://schemas.microsoft.com/office/drawing/2014/main" id="{C646CCB7-8036-3B45-98C6-F8CB893F77A5}"/>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33E8F354-084A-8A4B-B1B3-E6A2FB53B504}" type="slidenum">
              <a:rPr lang="en-US" altLang="en-US" smtClean="0">
                <a:solidFill>
                  <a:schemeClr val="tx2"/>
                </a:solidFill>
                <a:latin typeface="Times New Roman" panose="02020603050405020304" pitchFamily="18" charset="0"/>
              </a:rPr>
              <a:pPr/>
              <a:t>27</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A3E422C4-13BB-AE43-8463-2F25238A0227}"/>
              </a:ext>
            </a:extLst>
          </p:cNvPr>
          <p:cNvSpPr>
            <a:spLocks noGrp="1" noRot="1" noChangeAspect="1" noChangeArrowheads="1" noTextEdit="1"/>
          </p:cNvSpPr>
          <p:nvPr>
            <p:ph type="sldImg"/>
          </p:nvPr>
        </p:nvSpPr>
        <p:spPr/>
      </p:sp>
      <p:sp>
        <p:nvSpPr>
          <p:cNvPr id="9219" name="Notes Placeholder 2">
            <a:extLst>
              <a:ext uri="{FF2B5EF4-FFF2-40B4-BE49-F238E27FC236}">
                <a16:creationId xmlns:a16="http://schemas.microsoft.com/office/drawing/2014/main" id="{53AEF52B-0C3C-E045-AF29-CE674E887A62}"/>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9220" name="Slide Number Placeholder 3">
            <a:extLst>
              <a:ext uri="{FF2B5EF4-FFF2-40B4-BE49-F238E27FC236}">
                <a16:creationId xmlns:a16="http://schemas.microsoft.com/office/drawing/2014/main" id="{D128306B-BF65-AB4A-A739-007E1D9A0467}"/>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F34FB3A2-8B48-C943-96A6-ADA2F3141BE0}" type="slidenum">
              <a:rPr lang="en-US" altLang="en-US" smtClean="0">
                <a:solidFill>
                  <a:schemeClr val="tx2"/>
                </a:solidFill>
                <a:latin typeface="Times New Roman" panose="02020603050405020304" pitchFamily="18" charset="0"/>
              </a:rPr>
              <a:pPr/>
              <a:t>29</a:t>
            </a:fld>
            <a:endParaRPr lang="en-US" altLang="en-US">
              <a:solidFill>
                <a:schemeClr val="tx2"/>
              </a:solidFill>
              <a:latin typeface="Times New Roman" panose="02020603050405020304" pitchFamily="18" charset="0"/>
            </a:endParaRPr>
          </a:p>
        </p:txBody>
      </p:sp>
    </p:spTree>
    <p:extLst>
      <p:ext uri="{BB962C8B-B14F-4D97-AF65-F5344CB8AC3E}">
        <p14:creationId xmlns:p14="http://schemas.microsoft.com/office/powerpoint/2010/main" val="1409886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a:extLst>
              <a:ext uri="{FF2B5EF4-FFF2-40B4-BE49-F238E27FC236}">
                <a16:creationId xmlns:a16="http://schemas.microsoft.com/office/drawing/2014/main" id="{E9DBB842-14CB-F846-AFED-55788FE30EC2}"/>
              </a:ext>
            </a:extLst>
          </p:cNvPr>
          <p:cNvSpPr>
            <a:spLocks noGrp="1" noRot="1" noChangeAspect="1" noChangeArrowheads="1" noTextEdit="1"/>
          </p:cNvSpPr>
          <p:nvPr>
            <p:ph type="sldImg"/>
          </p:nvPr>
        </p:nvSpPr>
        <p:spPr/>
      </p:sp>
      <p:sp>
        <p:nvSpPr>
          <p:cNvPr id="7171" name="Notes Placeholder 2">
            <a:extLst>
              <a:ext uri="{FF2B5EF4-FFF2-40B4-BE49-F238E27FC236}">
                <a16:creationId xmlns:a16="http://schemas.microsoft.com/office/drawing/2014/main" id="{FB92D25F-0D3D-0347-A9E4-A4740402E4CF}"/>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7172" name="Slide Number Placeholder 3">
            <a:extLst>
              <a:ext uri="{FF2B5EF4-FFF2-40B4-BE49-F238E27FC236}">
                <a16:creationId xmlns:a16="http://schemas.microsoft.com/office/drawing/2014/main" id="{54AB48F3-BA3A-614B-BF30-8765E59372E7}"/>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7AE2740B-57BE-E845-9DB5-3ABF1039B630}" type="slidenum">
              <a:rPr lang="en-US" altLang="en-US" smtClean="0">
                <a:solidFill>
                  <a:schemeClr val="tx2"/>
                </a:solidFill>
                <a:latin typeface="Times New Roman" panose="02020603050405020304" pitchFamily="18" charset="0"/>
              </a:rPr>
              <a:pPr/>
              <a:t>2</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BDDB6D31-B8F6-CB46-BF0C-A1FB02D511B1}"/>
              </a:ext>
            </a:extLst>
          </p:cNvPr>
          <p:cNvSpPr>
            <a:spLocks noGrp="1" noRot="1" noChangeAspect="1" noChangeArrowheads="1" noTextEdit="1"/>
          </p:cNvSpPr>
          <p:nvPr>
            <p:ph type="sldImg"/>
          </p:nvPr>
        </p:nvSpPr>
        <p:spPr/>
      </p:sp>
      <p:sp>
        <p:nvSpPr>
          <p:cNvPr id="13315" name="Notes Placeholder 2">
            <a:extLst>
              <a:ext uri="{FF2B5EF4-FFF2-40B4-BE49-F238E27FC236}">
                <a16:creationId xmlns:a16="http://schemas.microsoft.com/office/drawing/2014/main" id="{77C69C82-1179-3746-889B-190CAAD5C7CC}"/>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13316" name="Slide Number Placeholder 3">
            <a:extLst>
              <a:ext uri="{FF2B5EF4-FFF2-40B4-BE49-F238E27FC236}">
                <a16:creationId xmlns:a16="http://schemas.microsoft.com/office/drawing/2014/main" id="{7F43B16A-DCF9-994C-92FA-5C9BDE447986}"/>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87E6B2CC-9421-4D47-BD3A-7F01DB78E35B}" type="slidenum">
              <a:rPr lang="en-US" altLang="en-US" smtClean="0">
                <a:solidFill>
                  <a:schemeClr val="tx2"/>
                </a:solidFill>
                <a:latin typeface="Times New Roman" panose="02020603050405020304" pitchFamily="18" charset="0"/>
              </a:rPr>
              <a:pPr/>
              <a:t>6</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a:extLst>
              <a:ext uri="{FF2B5EF4-FFF2-40B4-BE49-F238E27FC236}">
                <a16:creationId xmlns:a16="http://schemas.microsoft.com/office/drawing/2014/main" id="{73CE5854-5D82-7D41-B8E7-BD21008B37AD}"/>
              </a:ext>
            </a:extLst>
          </p:cNvPr>
          <p:cNvSpPr>
            <a:spLocks noGrp="1" noRot="1" noChangeAspect="1" noChangeArrowheads="1" noTextEdit="1"/>
          </p:cNvSpPr>
          <p:nvPr>
            <p:ph type="sldImg"/>
          </p:nvPr>
        </p:nvSpPr>
        <p:spPr/>
      </p:sp>
      <p:sp>
        <p:nvSpPr>
          <p:cNvPr id="16387" name="Notes Placeholder 2">
            <a:extLst>
              <a:ext uri="{FF2B5EF4-FFF2-40B4-BE49-F238E27FC236}">
                <a16:creationId xmlns:a16="http://schemas.microsoft.com/office/drawing/2014/main" id="{315A542F-AE23-B147-A863-F1E6FA10573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16388" name="Slide Number Placeholder 3">
            <a:extLst>
              <a:ext uri="{FF2B5EF4-FFF2-40B4-BE49-F238E27FC236}">
                <a16:creationId xmlns:a16="http://schemas.microsoft.com/office/drawing/2014/main" id="{3B84A812-ECD7-9847-93FB-527EF02AD31C}"/>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326839D3-E760-264F-8F64-4402588A208E}" type="slidenum">
              <a:rPr lang="en-US" altLang="en-US" smtClean="0">
                <a:solidFill>
                  <a:schemeClr val="tx2"/>
                </a:solidFill>
                <a:latin typeface="Times New Roman" panose="02020603050405020304" pitchFamily="18" charset="0"/>
              </a:rPr>
              <a:pPr/>
              <a:t>8</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a:extLst>
              <a:ext uri="{FF2B5EF4-FFF2-40B4-BE49-F238E27FC236}">
                <a16:creationId xmlns:a16="http://schemas.microsoft.com/office/drawing/2014/main" id="{C8C6532F-4D65-C147-AA13-2A9BBBB76964}"/>
              </a:ext>
            </a:extLst>
          </p:cNvPr>
          <p:cNvSpPr>
            <a:spLocks noGrp="1" noRot="1" noChangeAspect="1" noChangeArrowheads="1" noTextEdit="1"/>
          </p:cNvSpPr>
          <p:nvPr>
            <p:ph type="sldImg"/>
          </p:nvPr>
        </p:nvSpPr>
        <p:spPr/>
      </p:sp>
      <p:sp>
        <p:nvSpPr>
          <p:cNvPr id="18435" name="Notes Placeholder 2">
            <a:extLst>
              <a:ext uri="{FF2B5EF4-FFF2-40B4-BE49-F238E27FC236}">
                <a16:creationId xmlns:a16="http://schemas.microsoft.com/office/drawing/2014/main" id="{4B6289B5-CCF5-5C45-B566-0660B06D6D7E}"/>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18436" name="Slide Number Placeholder 3">
            <a:extLst>
              <a:ext uri="{FF2B5EF4-FFF2-40B4-BE49-F238E27FC236}">
                <a16:creationId xmlns:a16="http://schemas.microsoft.com/office/drawing/2014/main" id="{A24AE28F-FE72-1F45-850C-F4C359DA600C}"/>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58098E93-6353-B748-978E-1AEFFF468CC5}" type="slidenum">
              <a:rPr lang="en-US" altLang="en-US" smtClean="0">
                <a:solidFill>
                  <a:schemeClr val="tx2"/>
                </a:solidFill>
                <a:latin typeface="Times New Roman" panose="02020603050405020304" pitchFamily="18" charset="0"/>
              </a:rPr>
              <a:pPr/>
              <a:t>9</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a:extLst>
              <a:ext uri="{FF2B5EF4-FFF2-40B4-BE49-F238E27FC236}">
                <a16:creationId xmlns:a16="http://schemas.microsoft.com/office/drawing/2014/main" id="{9F8BFD1F-82D6-CE41-9B69-EF639262E7A7}"/>
              </a:ext>
            </a:extLst>
          </p:cNvPr>
          <p:cNvSpPr>
            <a:spLocks noGrp="1" noRot="1" noChangeAspect="1" noChangeArrowheads="1" noTextEdit="1"/>
          </p:cNvSpPr>
          <p:nvPr>
            <p:ph type="sldImg"/>
          </p:nvPr>
        </p:nvSpPr>
        <p:spPr/>
      </p:sp>
      <p:sp>
        <p:nvSpPr>
          <p:cNvPr id="20483" name="Notes Placeholder 2">
            <a:extLst>
              <a:ext uri="{FF2B5EF4-FFF2-40B4-BE49-F238E27FC236}">
                <a16:creationId xmlns:a16="http://schemas.microsoft.com/office/drawing/2014/main" id="{C0F857B3-5473-9B4E-8D02-6C952F0C1C6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20484" name="Slide Number Placeholder 3">
            <a:extLst>
              <a:ext uri="{FF2B5EF4-FFF2-40B4-BE49-F238E27FC236}">
                <a16:creationId xmlns:a16="http://schemas.microsoft.com/office/drawing/2014/main" id="{8D2C3976-1715-5D49-B1F3-044B54B1C0E6}"/>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28F48FB7-ED81-C24E-9B9B-D55AC8B0E630}" type="slidenum">
              <a:rPr lang="en-US" altLang="en-US" smtClean="0">
                <a:solidFill>
                  <a:schemeClr val="tx2"/>
                </a:solidFill>
                <a:latin typeface="Times New Roman" panose="02020603050405020304" pitchFamily="18" charset="0"/>
              </a:rPr>
              <a:pPr/>
              <a:t>10</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a:extLst>
              <a:ext uri="{FF2B5EF4-FFF2-40B4-BE49-F238E27FC236}">
                <a16:creationId xmlns:a16="http://schemas.microsoft.com/office/drawing/2014/main" id="{27B8CA42-08D8-B442-82BA-4AD4DB8FE577}"/>
              </a:ext>
            </a:extLst>
          </p:cNvPr>
          <p:cNvSpPr>
            <a:spLocks noGrp="1" noRot="1" noChangeAspect="1" noChangeArrowheads="1" noTextEdit="1"/>
          </p:cNvSpPr>
          <p:nvPr>
            <p:ph type="sldImg"/>
          </p:nvPr>
        </p:nvSpPr>
        <p:spPr/>
      </p:sp>
      <p:sp>
        <p:nvSpPr>
          <p:cNvPr id="22531" name="Notes Placeholder 2">
            <a:extLst>
              <a:ext uri="{FF2B5EF4-FFF2-40B4-BE49-F238E27FC236}">
                <a16:creationId xmlns:a16="http://schemas.microsoft.com/office/drawing/2014/main" id="{948D3381-1CF8-6D4A-A48E-CCEA55A39FB6}"/>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22532" name="Slide Number Placeholder 3">
            <a:extLst>
              <a:ext uri="{FF2B5EF4-FFF2-40B4-BE49-F238E27FC236}">
                <a16:creationId xmlns:a16="http://schemas.microsoft.com/office/drawing/2014/main" id="{25E637D4-4915-4F4C-ABF8-8EF5FEE4A8AB}"/>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3E9C69EB-6E26-9342-8514-0899E06D53CF}" type="slidenum">
              <a:rPr lang="en-US" altLang="en-US" smtClean="0">
                <a:solidFill>
                  <a:schemeClr val="tx2"/>
                </a:solidFill>
                <a:latin typeface="Times New Roman" panose="02020603050405020304" pitchFamily="18" charset="0"/>
              </a:rPr>
              <a:pPr/>
              <a:t>11</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lide Image Placeholder 1">
            <a:extLst>
              <a:ext uri="{FF2B5EF4-FFF2-40B4-BE49-F238E27FC236}">
                <a16:creationId xmlns:a16="http://schemas.microsoft.com/office/drawing/2014/main" id="{630C5B2A-0AEF-4D47-83A6-DEA57D8813FB}"/>
              </a:ext>
            </a:extLst>
          </p:cNvPr>
          <p:cNvSpPr>
            <a:spLocks noGrp="1" noRot="1" noChangeAspect="1" noChangeArrowheads="1" noTextEdit="1"/>
          </p:cNvSpPr>
          <p:nvPr>
            <p:ph type="sldImg"/>
          </p:nvPr>
        </p:nvSpPr>
        <p:spPr/>
      </p:sp>
      <p:sp>
        <p:nvSpPr>
          <p:cNvPr id="26627" name="Notes Placeholder 2">
            <a:extLst>
              <a:ext uri="{FF2B5EF4-FFF2-40B4-BE49-F238E27FC236}">
                <a16:creationId xmlns:a16="http://schemas.microsoft.com/office/drawing/2014/main" id="{4B88116E-2543-174C-98AA-1F60534AB74D}"/>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26628" name="Slide Number Placeholder 3">
            <a:extLst>
              <a:ext uri="{FF2B5EF4-FFF2-40B4-BE49-F238E27FC236}">
                <a16:creationId xmlns:a16="http://schemas.microsoft.com/office/drawing/2014/main" id="{08EE4804-0C87-B444-9E18-681F357A8CAE}"/>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7DB77299-6EA4-EB45-BC7B-7A8EEEF32312}" type="slidenum">
              <a:rPr lang="en-US" altLang="en-US" smtClean="0">
                <a:solidFill>
                  <a:schemeClr val="tx2"/>
                </a:solidFill>
                <a:latin typeface="Times New Roman" panose="02020603050405020304" pitchFamily="18" charset="0"/>
              </a:rPr>
              <a:pPr/>
              <a:t>14</a:t>
            </a:fld>
            <a:endParaRPr lang="en-US" altLang="en-US">
              <a:solidFill>
                <a:schemeClr val="tx2"/>
              </a:solidFill>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a:extLst>
              <a:ext uri="{FF2B5EF4-FFF2-40B4-BE49-F238E27FC236}">
                <a16:creationId xmlns:a16="http://schemas.microsoft.com/office/drawing/2014/main" id="{4A464BEE-1D72-D148-8354-DD5B77B46E2D}"/>
              </a:ext>
            </a:extLst>
          </p:cNvPr>
          <p:cNvSpPr>
            <a:spLocks noGrp="1" noRot="1" noChangeAspect="1" noChangeArrowheads="1" noTextEdit="1"/>
          </p:cNvSpPr>
          <p:nvPr>
            <p:ph type="sldImg"/>
          </p:nvPr>
        </p:nvSpPr>
        <p:spPr/>
      </p:sp>
      <p:sp>
        <p:nvSpPr>
          <p:cNvPr id="28675" name="Notes Placeholder 2">
            <a:extLst>
              <a:ext uri="{FF2B5EF4-FFF2-40B4-BE49-F238E27FC236}">
                <a16:creationId xmlns:a16="http://schemas.microsoft.com/office/drawing/2014/main" id="{973A9B23-459F-A24F-BD9C-7692FC1F5DA0}"/>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anose="02020603050405020304" pitchFamily="18" charset="0"/>
              <a:ea typeface="ＭＳ Ｐゴシック" panose="020B0600070205080204" pitchFamily="34" charset="-128"/>
            </a:endParaRPr>
          </a:p>
        </p:txBody>
      </p:sp>
      <p:sp>
        <p:nvSpPr>
          <p:cNvPr id="28676" name="Slide Number Placeholder 3">
            <a:extLst>
              <a:ext uri="{FF2B5EF4-FFF2-40B4-BE49-F238E27FC236}">
                <a16:creationId xmlns:a16="http://schemas.microsoft.com/office/drawing/2014/main" id="{F2464195-E919-3146-865F-794F58E42BC0}"/>
              </a:ext>
            </a:extLst>
          </p:cNvPr>
          <p:cNvSpPr>
            <a:spLocks noGrp="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1pPr>
            <a:lvl2pPr marL="755650" indent="-290513">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2pPr>
            <a:lvl3pPr marL="1162050"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3pPr>
            <a:lvl4pPr marL="1627188"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4pPr>
            <a:lvl5pPr marL="2092325" indent="-231775">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5pPr>
            <a:lvl6pPr marL="25495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6pPr>
            <a:lvl7pPr marL="30067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7pPr>
            <a:lvl8pPr marL="34639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8pPr>
            <a:lvl9pPr marL="3921125" indent="-231775" defTabSz="457200" eaLnBrk="0" fontAlgn="base" hangingPunct="0">
              <a:spcBef>
                <a:spcPct val="0"/>
              </a:spcBef>
              <a:spcAft>
                <a:spcPct val="0"/>
              </a:spcAft>
              <a:tabLst>
                <a:tab pos="723900" algn="l"/>
                <a:tab pos="1447800" algn="l"/>
                <a:tab pos="2171700" algn="l"/>
                <a:tab pos="2895600" algn="l"/>
              </a:tabLst>
              <a:defRPr>
                <a:solidFill>
                  <a:schemeClr val="tx1"/>
                </a:solidFill>
                <a:latin typeface="Arial" panose="020B0604020202020204" pitchFamily="34" charset="0"/>
                <a:ea typeface="ＭＳ Ｐゴシック" panose="020B0600070205080204" pitchFamily="34" charset="-128"/>
              </a:defRPr>
            </a:lvl9pPr>
          </a:lstStyle>
          <a:p>
            <a:fld id="{0AFFF2FC-D1CE-8E49-AB8A-14C851C2FB17}" type="slidenum">
              <a:rPr lang="en-US" altLang="en-US" smtClean="0">
                <a:solidFill>
                  <a:schemeClr val="tx2"/>
                </a:solidFill>
                <a:latin typeface="Times New Roman" panose="02020603050405020304" pitchFamily="18" charset="0"/>
              </a:rPr>
              <a:pPr/>
              <a:t>15</a:t>
            </a:fld>
            <a:endParaRPr lang="en-US" altLang="en-US">
              <a:solidFill>
                <a:schemeClr val="tx2"/>
              </a:solidFill>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D1E42AC-09A9-814C-8D3A-D4B1016DFFF1}"/>
              </a:ext>
            </a:extLst>
          </p:cNvPr>
          <p:cNvSpPr/>
          <p:nvPr/>
        </p:nvSpPr>
        <p:spPr>
          <a:xfrm>
            <a:off x="1463675" y="1427163"/>
            <a:ext cx="7153275" cy="3476625"/>
          </a:xfrm>
          <a:prstGeom prst="rect">
            <a:avLst/>
          </a:prstGeom>
          <a:ln w="3175">
            <a:solidFill>
              <a:schemeClr val="bg1"/>
            </a:solidFill>
          </a:ln>
          <a:effectLst>
            <a:outerShdw blurRad="63500" sx="100500" sy="100500" algn="ctr" rotWithShape="0">
              <a:prstClr val="black">
                <a:alpha val="50000"/>
              </a:prstClr>
            </a:outerShdw>
          </a:effectLst>
        </p:spPr>
        <p:txBody>
          <a:bodyPr lIns="100794" tIns="50397" rIns="100794" bIns="50397">
            <a:normAutofit/>
          </a:bodyPr>
          <a:lstStyle/>
          <a:p>
            <a:pPr defTabSz="1006475" eaLnBrk="1" hangingPunct="1">
              <a:lnSpc>
                <a:spcPct val="96000"/>
              </a:lnSpc>
              <a:spcBef>
                <a:spcPts val="2200"/>
              </a:spcBef>
              <a:buClr>
                <a:srgbClr val="6FB7D7"/>
              </a:buClr>
              <a:buSzPct val="110000"/>
              <a:buFont typeface="Wingdings 2" pitchFamily="-109" charset="2"/>
              <a:buNone/>
              <a:defRPr/>
            </a:pPr>
            <a:endParaRPr lang="en-US" sz="3500">
              <a:solidFill>
                <a:srgbClr val="595959"/>
              </a:solidFill>
              <a:latin typeface="News Gothic MT" pitchFamily="-109" charset="0"/>
              <a:ea typeface="ＭＳ Ｐゴシック" pitchFamily="-109" charset="-128"/>
            </a:endParaRPr>
          </a:p>
        </p:txBody>
      </p:sp>
      <p:sp>
        <p:nvSpPr>
          <p:cNvPr id="2" name="Title 1"/>
          <p:cNvSpPr>
            <a:spLocks noGrp="1"/>
          </p:cNvSpPr>
          <p:nvPr>
            <p:ph type="ctrTitle"/>
          </p:nvPr>
        </p:nvSpPr>
        <p:spPr>
          <a:xfrm>
            <a:off x="1458429" y="1679927"/>
            <a:ext cx="7163768" cy="1901346"/>
          </a:xfrm>
        </p:spPr>
        <p:txBody>
          <a:bodyPr rtlCol="0">
            <a:noAutofit/>
          </a:bodyPr>
          <a:lstStyle>
            <a:lvl1pPr marL="0" indent="0" algn="ctr" defTabSz="1007943" rtl="0" eaLnBrk="1" latinLnBrk="0" hangingPunct="1">
              <a:spcBef>
                <a:spcPct val="0"/>
              </a:spcBef>
              <a:buClr>
                <a:schemeClr val="accent1">
                  <a:lumMod val="60000"/>
                  <a:lumOff val="40000"/>
                </a:schemeClr>
              </a:buClr>
              <a:buSzPct val="110000"/>
              <a:buFont typeface="Wingdings 2" pitchFamily="18" charset="2"/>
              <a:buNone/>
              <a:defRPr sz="5100" kern="1200">
                <a:solidFill>
                  <a:schemeClr val="accent1"/>
                </a:solidFill>
                <a:latin typeface="+mj-lt"/>
                <a:ea typeface="+mj-ea"/>
                <a:cs typeface="+mj-cs"/>
              </a:defRPr>
            </a:lvl1pPr>
          </a:lstStyle>
          <a:p>
            <a:r>
              <a:rPr lang="en-US"/>
              <a:t>Click to edit Master title style</a:t>
            </a:r>
            <a:endParaRPr/>
          </a:p>
        </p:txBody>
      </p:sp>
      <p:sp>
        <p:nvSpPr>
          <p:cNvPr id="3" name="Subtitle 2"/>
          <p:cNvSpPr>
            <a:spLocks noGrp="1"/>
          </p:cNvSpPr>
          <p:nvPr>
            <p:ph type="subTitle" idx="1"/>
          </p:nvPr>
        </p:nvSpPr>
        <p:spPr>
          <a:xfrm>
            <a:off x="1458429" y="3636550"/>
            <a:ext cx="7163769" cy="1010427"/>
          </a:xfrm>
        </p:spPr>
        <p:txBody>
          <a:bodyPr rtlCol="0">
            <a:normAutofit/>
          </a:bodyPr>
          <a:lstStyle>
            <a:lvl1pPr marL="0" indent="0" algn="ctr" defTabSz="1007943" rtl="0" eaLnBrk="1" latinLnBrk="0" hangingPunct="1">
              <a:spcBef>
                <a:spcPts val="331"/>
              </a:spcBef>
              <a:buClr>
                <a:schemeClr val="accent1">
                  <a:lumMod val="60000"/>
                  <a:lumOff val="40000"/>
                </a:schemeClr>
              </a:buClr>
              <a:buSzPct val="110000"/>
              <a:buFont typeface="Wingdings 2" pitchFamily="18" charset="2"/>
              <a:buNone/>
              <a:defRPr sz="2000" kern="1200">
                <a:solidFill>
                  <a:schemeClr val="tx1">
                    <a:tint val="75000"/>
                  </a:schemeClr>
                </a:solidFill>
                <a:latin typeface="+mn-lt"/>
                <a:ea typeface="+mn-ea"/>
                <a:cs typeface="+mn-cs"/>
              </a:defRPr>
            </a:lvl1pPr>
            <a:lvl2pPr marL="503972" indent="0" algn="ctr">
              <a:buNone/>
              <a:defRPr>
                <a:solidFill>
                  <a:schemeClr val="tx1">
                    <a:tint val="75000"/>
                  </a:schemeClr>
                </a:solidFill>
              </a:defRPr>
            </a:lvl2pPr>
            <a:lvl3pPr marL="1007943" indent="0" algn="ctr">
              <a:buNone/>
              <a:defRPr>
                <a:solidFill>
                  <a:schemeClr val="tx1">
                    <a:tint val="75000"/>
                  </a:schemeClr>
                </a:solidFill>
              </a:defRPr>
            </a:lvl3pPr>
            <a:lvl4pPr marL="1511915" indent="0" algn="ctr">
              <a:buNone/>
              <a:defRPr>
                <a:solidFill>
                  <a:schemeClr val="tx1">
                    <a:tint val="75000"/>
                  </a:schemeClr>
                </a:solidFill>
              </a:defRPr>
            </a:lvl4pPr>
            <a:lvl5pPr marL="2015886" indent="0" algn="ctr">
              <a:buNone/>
              <a:defRPr>
                <a:solidFill>
                  <a:schemeClr val="tx1">
                    <a:tint val="75000"/>
                  </a:schemeClr>
                </a:solidFill>
              </a:defRPr>
            </a:lvl5pPr>
            <a:lvl6pPr marL="2519858" indent="0" algn="ctr">
              <a:buNone/>
              <a:defRPr>
                <a:solidFill>
                  <a:schemeClr val="tx1">
                    <a:tint val="75000"/>
                  </a:schemeClr>
                </a:solidFill>
              </a:defRPr>
            </a:lvl6pPr>
            <a:lvl7pPr marL="3023829" indent="0" algn="ctr">
              <a:buNone/>
              <a:defRPr>
                <a:solidFill>
                  <a:schemeClr val="tx1">
                    <a:tint val="75000"/>
                  </a:schemeClr>
                </a:solidFill>
              </a:defRPr>
            </a:lvl7pPr>
            <a:lvl8pPr marL="3527801" indent="0" algn="ctr">
              <a:buNone/>
              <a:defRPr>
                <a:solidFill>
                  <a:schemeClr val="tx1">
                    <a:tint val="75000"/>
                  </a:schemeClr>
                </a:solidFill>
              </a:defRPr>
            </a:lvl8pPr>
            <a:lvl9pPr marL="4031772" indent="0" algn="ctr">
              <a:buNone/>
              <a:defRPr>
                <a:solidFill>
                  <a:schemeClr val="tx1">
                    <a:tint val="75000"/>
                  </a:schemeClr>
                </a:solidFill>
              </a:defRPr>
            </a:lvl9pPr>
          </a:lstStyle>
          <a:p>
            <a:r>
              <a:rPr lang="en-US"/>
              <a:t>Click to edit Master subtitle style</a:t>
            </a:r>
            <a:endParaRPr/>
          </a:p>
        </p:txBody>
      </p:sp>
      <p:sp>
        <p:nvSpPr>
          <p:cNvPr id="5" name="Date Placeholder 3">
            <a:extLst>
              <a:ext uri="{FF2B5EF4-FFF2-40B4-BE49-F238E27FC236}">
                <a16:creationId xmlns:a16="http://schemas.microsoft.com/office/drawing/2014/main" id="{7AE93A1E-D70C-E542-B655-F190E551389B}"/>
              </a:ext>
            </a:extLst>
          </p:cNvPr>
          <p:cNvSpPr>
            <a:spLocks noGrp="1"/>
          </p:cNvSpPr>
          <p:nvPr>
            <p:ph type="dt" sz="half" idx="10"/>
          </p:nvPr>
        </p:nvSpPr>
        <p:spPr/>
        <p:txBody>
          <a:bodyPr/>
          <a:lstStyle>
            <a:lvl1pPr>
              <a:defRPr/>
            </a:lvl1pPr>
          </a:lstStyle>
          <a:p>
            <a:pPr>
              <a:defRPr/>
            </a:pPr>
            <a:endParaRPr lang="en-GB"/>
          </a:p>
        </p:txBody>
      </p:sp>
      <p:sp>
        <p:nvSpPr>
          <p:cNvPr id="6" name="Footer Placeholder 4">
            <a:extLst>
              <a:ext uri="{FF2B5EF4-FFF2-40B4-BE49-F238E27FC236}">
                <a16:creationId xmlns:a16="http://schemas.microsoft.com/office/drawing/2014/main" id="{E7F17590-D81D-B148-A709-0366D6920E0A}"/>
              </a:ext>
            </a:extLst>
          </p:cNvPr>
          <p:cNvSpPr>
            <a:spLocks noGrp="1"/>
          </p:cNvSpPr>
          <p:nvPr>
            <p:ph type="ftr" sz="quarter" idx="11"/>
          </p:nvPr>
        </p:nvSpPr>
        <p:spPr/>
        <p:txBody>
          <a:bodyPr/>
          <a:lstStyle>
            <a:lvl1pPr>
              <a:defRPr/>
            </a:lvl1pPr>
          </a:lstStyle>
          <a:p>
            <a:pPr>
              <a:defRPr/>
            </a:pPr>
            <a:endParaRPr lang="en-GB"/>
          </a:p>
        </p:txBody>
      </p:sp>
      <p:sp>
        <p:nvSpPr>
          <p:cNvPr id="7" name="Slide Number Placeholder 5">
            <a:extLst>
              <a:ext uri="{FF2B5EF4-FFF2-40B4-BE49-F238E27FC236}">
                <a16:creationId xmlns:a16="http://schemas.microsoft.com/office/drawing/2014/main" id="{94E3C09B-8DF7-EE4A-AD32-3803A50F6CEB}"/>
              </a:ext>
            </a:extLst>
          </p:cNvPr>
          <p:cNvSpPr>
            <a:spLocks noGrp="1"/>
          </p:cNvSpPr>
          <p:nvPr>
            <p:ph type="sldNum" sz="quarter" idx="12"/>
          </p:nvPr>
        </p:nvSpPr>
        <p:spPr/>
        <p:txBody>
          <a:bodyPr/>
          <a:lstStyle>
            <a:lvl1pPr>
              <a:defRPr/>
            </a:lvl1pPr>
          </a:lstStyle>
          <a:p>
            <a:pPr>
              <a:defRPr/>
            </a:pPr>
            <a:fld id="{C1DE22FC-48B3-0A48-976B-679C8D13FE41}" type="slidenum">
              <a:rPr lang="en-GB" altLang="en-US"/>
              <a:pPr>
                <a:defRPr/>
              </a:pPr>
              <a:t>‹#›</a:t>
            </a:fld>
            <a:endParaRPr lang="en-GB" altLang="en-US"/>
          </a:p>
        </p:txBody>
      </p:sp>
    </p:spTree>
    <p:extLst>
      <p:ext uri="{BB962C8B-B14F-4D97-AF65-F5344CB8AC3E}">
        <p14:creationId xmlns:p14="http://schemas.microsoft.com/office/powerpoint/2010/main" val="2277779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035" y="674476"/>
            <a:ext cx="4497415" cy="1280945"/>
          </a:xfrm>
        </p:spPr>
        <p:txBody>
          <a:bodyPr/>
          <a:lstStyle>
            <a:lvl1pPr algn="ctr">
              <a:defRPr sz="4000" b="0"/>
            </a:lvl1pPr>
          </a:lstStyle>
          <a:p>
            <a:r>
              <a:rPr lang="en-US"/>
              <a:t>Click to edit Master title style</a:t>
            </a:r>
            <a:endParaRPr/>
          </a:p>
        </p:txBody>
      </p:sp>
      <p:sp>
        <p:nvSpPr>
          <p:cNvPr id="4" name="Text Placeholder 3"/>
          <p:cNvSpPr>
            <a:spLocks noGrp="1"/>
          </p:cNvSpPr>
          <p:nvPr>
            <p:ph type="body" sz="half" idx="2"/>
          </p:nvPr>
        </p:nvSpPr>
        <p:spPr>
          <a:xfrm>
            <a:off x="588035" y="1970780"/>
            <a:ext cx="4497415" cy="4100779"/>
          </a:xfrm>
        </p:spPr>
        <p:txBody>
          <a:bodyPr>
            <a:normAutofit/>
          </a:bodyPr>
          <a:lstStyle>
            <a:lvl1pPr marL="0" indent="0" algn="ctr">
              <a:buNone/>
              <a:defRPr sz="2000"/>
            </a:lvl1pPr>
            <a:lvl2pPr marL="503972" indent="0">
              <a:buNone/>
              <a:defRPr sz="1300"/>
            </a:lvl2pPr>
            <a:lvl3pPr marL="1007943" indent="0">
              <a:buNone/>
              <a:defRPr sz="1100"/>
            </a:lvl3pPr>
            <a:lvl4pPr marL="1511915" indent="0">
              <a:buNone/>
              <a:defRPr sz="1000"/>
            </a:lvl4pPr>
            <a:lvl5pPr marL="2015886" indent="0">
              <a:buNone/>
              <a:defRPr sz="1000"/>
            </a:lvl5pPr>
            <a:lvl6pPr marL="2519858" indent="0">
              <a:buNone/>
              <a:defRPr sz="1000"/>
            </a:lvl6pPr>
            <a:lvl7pPr marL="3023829" indent="0">
              <a:buNone/>
              <a:defRPr sz="1000"/>
            </a:lvl7pPr>
            <a:lvl8pPr marL="3527801" indent="0">
              <a:buNone/>
              <a:defRPr sz="1000"/>
            </a:lvl8pPr>
            <a:lvl9pPr marL="4031772" indent="0">
              <a:buNone/>
              <a:defRPr sz="1000"/>
            </a:lvl9pPr>
          </a:lstStyle>
          <a:p>
            <a:pPr lvl="0"/>
            <a:r>
              <a:rPr lang="en-US"/>
              <a:t>Click to edit Master text styles</a:t>
            </a:r>
          </a:p>
        </p:txBody>
      </p:sp>
      <p:sp>
        <p:nvSpPr>
          <p:cNvPr id="8" name="Picture Placeholder 2"/>
          <p:cNvSpPr>
            <a:spLocks noGrp="1"/>
          </p:cNvSpPr>
          <p:nvPr>
            <p:ph type="pic" idx="1"/>
          </p:nvPr>
        </p:nvSpPr>
        <p:spPr>
          <a:xfrm>
            <a:off x="5612052" y="396164"/>
            <a:ext cx="4032250" cy="5862195"/>
          </a:xfrm>
          <a:ln w="3175">
            <a:solidFill>
              <a:schemeClr val="bg1"/>
            </a:solidFill>
          </a:ln>
          <a:effectLst>
            <a:outerShdw blurRad="63500" sx="100500" sy="100500" algn="ctr" rotWithShape="0">
              <a:prstClr val="black">
                <a:alpha val="50000"/>
              </a:prstClr>
            </a:outerShdw>
          </a:effectLst>
        </p:spPr>
        <p:txBody>
          <a:bodyPr rtlCol="0">
            <a:normAutofit/>
          </a:bodyPr>
          <a:lstStyle>
            <a:lvl1pPr marL="0" indent="0" algn="l" defTabSz="1007943" rtl="0" eaLnBrk="1" latinLnBrk="0" hangingPunct="1">
              <a:spcBef>
                <a:spcPts val="2205"/>
              </a:spcBef>
              <a:buClr>
                <a:schemeClr val="accent1">
                  <a:lumMod val="60000"/>
                  <a:lumOff val="40000"/>
                </a:schemeClr>
              </a:buClr>
              <a:buSzPct val="110000"/>
              <a:buFont typeface="Wingdings 2" pitchFamily="18" charset="2"/>
              <a:buNone/>
              <a:defRPr sz="3500" kern="1200">
                <a:solidFill>
                  <a:schemeClr val="tx1">
                    <a:lumMod val="65000"/>
                    <a:lumOff val="35000"/>
                  </a:schemeClr>
                </a:solidFill>
                <a:latin typeface="+mn-lt"/>
                <a:ea typeface="+mn-ea"/>
                <a:cs typeface="+mn-cs"/>
              </a:defRPr>
            </a:lvl1pPr>
            <a:lvl2pPr marL="503972" indent="0">
              <a:buNone/>
              <a:defRPr sz="3100"/>
            </a:lvl2pPr>
            <a:lvl3pPr marL="1007943" indent="0">
              <a:buNone/>
              <a:defRPr sz="2600"/>
            </a:lvl3pPr>
            <a:lvl4pPr marL="1511915" indent="0">
              <a:buNone/>
              <a:defRPr sz="2200"/>
            </a:lvl4pPr>
            <a:lvl5pPr marL="2015886" indent="0">
              <a:buNone/>
              <a:defRPr sz="2200"/>
            </a:lvl5pPr>
            <a:lvl6pPr marL="2519858" indent="0">
              <a:buNone/>
              <a:defRPr sz="2200"/>
            </a:lvl6pPr>
            <a:lvl7pPr marL="3023829" indent="0">
              <a:buNone/>
              <a:defRPr sz="2200"/>
            </a:lvl7pPr>
            <a:lvl8pPr marL="3527801" indent="0">
              <a:buNone/>
              <a:defRPr sz="2200"/>
            </a:lvl8pPr>
            <a:lvl9pPr marL="4031772" indent="0">
              <a:buNone/>
              <a:defRPr sz="2200"/>
            </a:lvl9pPr>
          </a:lstStyle>
          <a:p>
            <a:pPr lvl="0"/>
            <a:r>
              <a:rPr lang="en-US" noProof="0"/>
              <a:t>Click icon to add picture</a:t>
            </a:r>
            <a:endParaRPr noProof="0"/>
          </a:p>
        </p:txBody>
      </p:sp>
      <p:sp>
        <p:nvSpPr>
          <p:cNvPr id="5" name="Date Placeholder 3">
            <a:extLst>
              <a:ext uri="{FF2B5EF4-FFF2-40B4-BE49-F238E27FC236}">
                <a16:creationId xmlns:a16="http://schemas.microsoft.com/office/drawing/2014/main" id="{BA3C0492-986C-F449-8AB4-606EA41068B8}"/>
              </a:ext>
            </a:extLst>
          </p:cNvPr>
          <p:cNvSpPr>
            <a:spLocks noGrp="1"/>
          </p:cNvSpPr>
          <p:nvPr>
            <p:ph type="dt" sz="half" idx="10"/>
          </p:nvPr>
        </p:nvSpPr>
        <p:spPr/>
        <p:txBody>
          <a:bodyPr/>
          <a:lstStyle>
            <a:lvl1pPr>
              <a:defRPr/>
            </a:lvl1pPr>
          </a:lstStyle>
          <a:p>
            <a:pPr>
              <a:defRPr/>
            </a:pPr>
            <a:endParaRPr lang="en-GB"/>
          </a:p>
        </p:txBody>
      </p:sp>
      <p:sp>
        <p:nvSpPr>
          <p:cNvPr id="6" name="Footer Placeholder 4">
            <a:extLst>
              <a:ext uri="{FF2B5EF4-FFF2-40B4-BE49-F238E27FC236}">
                <a16:creationId xmlns:a16="http://schemas.microsoft.com/office/drawing/2014/main" id="{C120BE0D-2675-7342-8E22-2690F8FFED14}"/>
              </a:ext>
            </a:extLst>
          </p:cNvPr>
          <p:cNvSpPr>
            <a:spLocks noGrp="1"/>
          </p:cNvSpPr>
          <p:nvPr>
            <p:ph type="ftr" sz="quarter" idx="11"/>
          </p:nvPr>
        </p:nvSpPr>
        <p:spPr/>
        <p:txBody>
          <a:bodyPr/>
          <a:lstStyle>
            <a:lvl1pPr>
              <a:defRPr/>
            </a:lvl1pPr>
          </a:lstStyle>
          <a:p>
            <a:pPr>
              <a:defRPr/>
            </a:pPr>
            <a:endParaRPr lang="en-GB"/>
          </a:p>
        </p:txBody>
      </p:sp>
      <p:sp>
        <p:nvSpPr>
          <p:cNvPr id="7" name="Slide Number Placeholder 5">
            <a:extLst>
              <a:ext uri="{FF2B5EF4-FFF2-40B4-BE49-F238E27FC236}">
                <a16:creationId xmlns:a16="http://schemas.microsoft.com/office/drawing/2014/main" id="{C0D48474-BB22-8B40-A1B6-F28975FA2F76}"/>
              </a:ext>
            </a:extLst>
          </p:cNvPr>
          <p:cNvSpPr>
            <a:spLocks noGrp="1"/>
          </p:cNvSpPr>
          <p:nvPr>
            <p:ph type="sldNum" sz="quarter" idx="12"/>
          </p:nvPr>
        </p:nvSpPr>
        <p:spPr/>
        <p:txBody>
          <a:bodyPr/>
          <a:lstStyle>
            <a:lvl1pPr>
              <a:defRPr/>
            </a:lvl1pPr>
          </a:lstStyle>
          <a:p>
            <a:pPr>
              <a:defRPr/>
            </a:pPr>
            <a:fld id="{AD5D671B-9E1C-6E42-BC1F-244CD3020511}" type="slidenum">
              <a:rPr lang="en-GB" altLang="en-US"/>
              <a:pPr>
                <a:defRPr/>
              </a:pPr>
              <a:t>‹#›</a:t>
            </a:fld>
            <a:endParaRPr lang="en-GB" altLang="en-US"/>
          </a:p>
        </p:txBody>
      </p:sp>
    </p:spTree>
    <p:extLst>
      <p:ext uri="{BB962C8B-B14F-4D97-AF65-F5344CB8AC3E}">
        <p14:creationId xmlns:p14="http://schemas.microsoft.com/office/powerpoint/2010/main" val="3128485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CE744ACE-15B9-5245-B64C-C71B179F37F6}"/>
              </a:ext>
            </a:extLst>
          </p:cNvPr>
          <p:cNvSpPr>
            <a:spLocks noGrp="1"/>
          </p:cNvSpPr>
          <p:nvPr>
            <p:ph type="dt" sz="half" idx="10"/>
          </p:nvPr>
        </p:nvSpPr>
        <p:spPr/>
        <p:txBody>
          <a:bodyPr/>
          <a:lstStyle>
            <a:lvl1pPr>
              <a:defRPr/>
            </a:lvl1pPr>
          </a:lstStyle>
          <a:p>
            <a:pPr>
              <a:defRPr/>
            </a:pPr>
            <a:endParaRPr lang="en-GB"/>
          </a:p>
        </p:txBody>
      </p:sp>
      <p:sp>
        <p:nvSpPr>
          <p:cNvPr id="5" name="Footer Placeholder 4">
            <a:extLst>
              <a:ext uri="{FF2B5EF4-FFF2-40B4-BE49-F238E27FC236}">
                <a16:creationId xmlns:a16="http://schemas.microsoft.com/office/drawing/2014/main" id="{424EF5F2-989D-5246-B92A-05A3EF77994C}"/>
              </a:ext>
            </a:extLst>
          </p:cNvPr>
          <p:cNvSpPr>
            <a:spLocks noGrp="1"/>
          </p:cNvSpPr>
          <p:nvPr>
            <p:ph type="ftr" sz="quarter" idx="11"/>
          </p:nvPr>
        </p:nvSpPr>
        <p:spPr/>
        <p:txBody>
          <a:bodyPr/>
          <a:lstStyle>
            <a:lvl1pPr>
              <a:defRPr/>
            </a:lvl1pPr>
          </a:lstStyle>
          <a:p>
            <a:pPr>
              <a:defRPr/>
            </a:pPr>
            <a:endParaRPr lang="en-GB"/>
          </a:p>
        </p:txBody>
      </p:sp>
      <p:sp>
        <p:nvSpPr>
          <p:cNvPr id="6" name="Slide Number Placeholder 5">
            <a:extLst>
              <a:ext uri="{FF2B5EF4-FFF2-40B4-BE49-F238E27FC236}">
                <a16:creationId xmlns:a16="http://schemas.microsoft.com/office/drawing/2014/main" id="{F7526B10-5B9A-314C-8D1C-082AB7965D22}"/>
              </a:ext>
            </a:extLst>
          </p:cNvPr>
          <p:cNvSpPr>
            <a:spLocks noGrp="1"/>
          </p:cNvSpPr>
          <p:nvPr>
            <p:ph type="sldNum" sz="quarter" idx="12"/>
          </p:nvPr>
        </p:nvSpPr>
        <p:spPr/>
        <p:txBody>
          <a:bodyPr/>
          <a:lstStyle>
            <a:lvl1pPr>
              <a:defRPr/>
            </a:lvl1pPr>
          </a:lstStyle>
          <a:p>
            <a:pPr>
              <a:defRPr/>
            </a:pPr>
            <a:fld id="{93682302-1DB0-784D-B294-50247367E88A}" type="slidenum">
              <a:rPr lang="en-GB" altLang="en-US"/>
              <a:pPr>
                <a:defRPr/>
              </a:pPr>
              <a:t>‹#›</a:t>
            </a:fld>
            <a:endParaRPr lang="en-GB" altLang="en-US"/>
          </a:p>
        </p:txBody>
      </p:sp>
    </p:spTree>
    <p:extLst>
      <p:ext uri="{BB962C8B-B14F-4D97-AF65-F5344CB8AC3E}">
        <p14:creationId xmlns:p14="http://schemas.microsoft.com/office/powerpoint/2010/main" val="15186645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124684" y="405984"/>
            <a:ext cx="1680104" cy="6145736"/>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605537" y="405984"/>
            <a:ext cx="7374958" cy="614573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46FD986F-F921-5C46-983C-4AB60A7663A1}"/>
              </a:ext>
            </a:extLst>
          </p:cNvPr>
          <p:cNvSpPr>
            <a:spLocks noGrp="1"/>
          </p:cNvSpPr>
          <p:nvPr>
            <p:ph type="dt" sz="half" idx="10"/>
          </p:nvPr>
        </p:nvSpPr>
        <p:spPr/>
        <p:txBody>
          <a:bodyPr/>
          <a:lstStyle>
            <a:lvl1pPr>
              <a:defRPr/>
            </a:lvl1pPr>
          </a:lstStyle>
          <a:p>
            <a:pPr>
              <a:defRPr/>
            </a:pPr>
            <a:endParaRPr lang="en-GB"/>
          </a:p>
        </p:txBody>
      </p:sp>
      <p:sp>
        <p:nvSpPr>
          <p:cNvPr id="5" name="Footer Placeholder 4">
            <a:extLst>
              <a:ext uri="{FF2B5EF4-FFF2-40B4-BE49-F238E27FC236}">
                <a16:creationId xmlns:a16="http://schemas.microsoft.com/office/drawing/2014/main" id="{612ADA30-688B-3A49-BC33-81C4B5A7EBEC}"/>
              </a:ext>
            </a:extLst>
          </p:cNvPr>
          <p:cNvSpPr>
            <a:spLocks noGrp="1"/>
          </p:cNvSpPr>
          <p:nvPr>
            <p:ph type="ftr" sz="quarter" idx="11"/>
          </p:nvPr>
        </p:nvSpPr>
        <p:spPr/>
        <p:txBody>
          <a:bodyPr/>
          <a:lstStyle>
            <a:lvl1pPr>
              <a:defRPr/>
            </a:lvl1pPr>
          </a:lstStyle>
          <a:p>
            <a:pPr>
              <a:defRPr/>
            </a:pPr>
            <a:endParaRPr lang="en-GB"/>
          </a:p>
        </p:txBody>
      </p:sp>
      <p:sp>
        <p:nvSpPr>
          <p:cNvPr id="6" name="Slide Number Placeholder 5">
            <a:extLst>
              <a:ext uri="{FF2B5EF4-FFF2-40B4-BE49-F238E27FC236}">
                <a16:creationId xmlns:a16="http://schemas.microsoft.com/office/drawing/2014/main" id="{6D19D32A-B115-024B-BB9E-4545CDAB010E}"/>
              </a:ext>
            </a:extLst>
          </p:cNvPr>
          <p:cNvSpPr>
            <a:spLocks noGrp="1"/>
          </p:cNvSpPr>
          <p:nvPr>
            <p:ph type="sldNum" sz="quarter" idx="12"/>
          </p:nvPr>
        </p:nvSpPr>
        <p:spPr/>
        <p:txBody>
          <a:bodyPr/>
          <a:lstStyle>
            <a:lvl1pPr>
              <a:defRPr/>
            </a:lvl1pPr>
          </a:lstStyle>
          <a:p>
            <a:pPr>
              <a:defRPr/>
            </a:pPr>
            <a:fld id="{8BAA5CBC-AA80-1C44-88E6-CA4BCE9D1973}" type="slidenum">
              <a:rPr lang="en-GB" altLang="en-US"/>
              <a:pPr>
                <a:defRPr/>
              </a:pPr>
              <a:t>‹#›</a:t>
            </a:fld>
            <a:endParaRPr lang="en-GB" altLang="en-US"/>
          </a:p>
        </p:txBody>
      </p:sp>
    </p:spTree>
    <p:extLst>
      <p:ext uri="{BB962C8B-B14F-4D97-AF65-F5344CB8AC3E}">
        <p14:creationId xmlns:p14="http://schemas.microsoft.com/office/powerpoint/2010/main" val="977287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a:extLst>
              <a:ext uri="{FF2B5EF4-FFF2-40B4-BE49-F238E27FC236}">
                <a16:creationId xmlns:a16="http://schemas.microsoft.com/office/drawing/2014/main" id="{2AB5B5F9-A0DC-F340-A299-35041EB69191}"/>
              </a:ext>
            </a:extLst>
          </p:cNvPr>
          <p:cNvSpPr>
            <a:spLocks noGrp="1"/>
          </p:cNvSpPr>
          <p:nvPr>
            <p:ph type="dt" sz="half" idx="10"/>
          </p:nvPr>
        </p:nvSpPr>
        <p:spPr/>
        <p:txBody>
          <a:bodyPr/>
          <a:lstStyle>
            <a:lvl1pPr>
              <a:defRPr/>
            </a:lvl1pPr>
          </a:lstStyle>
          <a:p>
            <a:pPr>
              <a:defRPr/>
            </a:pPr>
            <a:endParaRPr lang="en-GB"/>
          </a:p>
        </p:txBody>
      </p:sp>
      <p:sp>
        <p:nvSpPr>
          <p:cNvPr id="5" name="Footer Placeholder 4">
            <a:extLst>
              <a:ext uri="{FF2B5EF4-FFF2-40B4-BE49-F238E27FC236}">
                <a16:creationId xmlns:a16="http://schemas.microsoft.com/office/drawing/2014/main" id="{D0E3EF5B-FC6B-ED45-B141-4A9439EEC47F}"/>
              </a:ext>
            </a:extLst>
          </p:cNvPr>
          <p:cNvSpPr>
            <a:spLocks noGrp="1"/>
          </p:cNvSpPr>
          <p:nvPr>
            <p:ph type="ftr" sz="quarter" idx="11"/>
          </p:nvPr>
        </p:nvSpPr>
        <p:spPr/>
        <p:txBody>
          <a:bodyPr/>
          <a:lstStyle>
            <a:lvl1pPr>
              <a:defRPr/>
            </a:lvl1pPr>
          </a:lstStyle>
          <a:p>
            <a:pPr>
              <a:defRPr/>
            </a:pPr>
            <a:endParaRPr lang="en-GB"/>
          </a:p>
        </p:txBody>
      </p:sp>
      <p:sp>
        <p:nvSpPr>
          <p:cNvPr id="6" name="Slide Number Placeholder 5">
            <a:extLst>
              <a:ext uri="{FF2B5EF4-FFF2-40B4-BE49-F238E27FC236}">
                <a16:creationId xmlns:a16="http://schemas.microsoft.com/office/drawing/2014/main" id="{78B562E7-C8D8-0649-907C-DF1E825139F6}"/>
              </a:ext>
            </a:extLst>
          </p:cNvPr>
          <p:cNvSpPr>
            <a:spLocks noGrp="1"/>
          </p:cNvSpPr>
          <p:nvPr>
            <p:ph type="sldNum" sz="quarter" idx="12"/>
          </p:nvPr>
        </p:nvSpPr>
        <p:spPr/>
        <p:txBody>
          <a:bodyPr/>
          <a:lstStyle>
            <a:lvl1pPr>
              <a:defRPr/>
            </a:lvl1pPr>
          </a:lstStyle>
          <a:p>
            <a:pPr>
              <a:defRPr/>
            </a:pPr>
            <a:fld id="{D7F62C0C-EA51-0542-A39D-441BEEF3E071}" type="slidenum">
              <a:rPr lang="en-GB" altLang="en-US"/>
              <a:pPr>
                <a:defRPr/>
              </a:pPr>
              <a:t>‹#›</a:t>
            </a:fld>
            <a:endParaRPr lang="en-GB" altLang="en-US"/>
          </a:p>
        </p:txBody>
      </p:sp>
    </p:spTree>
    <p:extLst>
      <p:ext uri="{BB962C8B-B14F-4D97-AF65-F5344CB8AC3E}">
        <p14:creationId xmlns:p14="http://schemas.microsoft.com/office/powerpoint/2010/main" val="3423617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400776" y="3695843"/>
            <a:ext cx="9279075" cy="1620430"/>
          </a:xfrm>
        </p:spPr>
        <p:txBody>
          <a:bodyPr/>
          <a:lstStyle/>
          <a:p>
            <a:r>
              <a:rPr lang="en-US"/>
              <a:t>Click to edit Master title style</a:t>
            </a:r>
            <a:endParaRPr/>
          </a:p>
        </p:txBody>
      </p:sp>
      <p:sp>
        <p:nvSpPr>
          <p:cNvPr id="3" name="Subtitle 2"/>
          <p:cNvSpPr>
            <a:spLocks noGrp="1"/>
          </p:cNvSpPr>
          <p:nvPr>
            <p:ph type="subTitle" idx="1"/>
          </p:nvPr>
        </p:nvSpPr>
        <p:spPr>
          <a:xfrm>
            <a:off x="400776" y="5259176"/>
            <a:ext cx="9279075" cy="1072190"/>
          </a:xfrm>
        </p:spPr>
        <p:txBody>
          <a:bodyPr>
            <a:normAutofit/>
          </a:bodyPr>
          <a:lstStyle>
            <a:lvl1pPr marL="0" indent="0" algn="ctr">
              <a:spcBef>
                <a:spcPts val="331"/>
              </a:spcBef>
              <a:buNone/>
              <a:defRPr sz="2000">
                <a:solidFill>
                  <a:schemeClr val="tx1">
                    <a:tint val="75000"/>
                  </a:schemeClr>
                </a:solidFill>
              </a:defRPr>
            </a:lvl1pPr>
            <a:lvl2pPr marL="503972" indent="0" algn="ctr">
              <a:buNone/>
              <a:defRPr>
                <a:solidFill>
                  <a:schemeClr val="tx1">
                    <a:tint val="75000"/>
                  </a:schemeClr>
                </a:solidFill>
              </a:defRPr>
            </a:lvl2pPr>
            <a:lvl3pPr marL="1007943" indent="0" algn="ctr">
              <a:buNone/>
              <a:defRPr>
                <a:solidFill>
                  <a:schemeClr val="tx1">
                    <a:tint val="75000"/>
                  </a:schemeClr>
                </a:solidFill>
              </a:defRPr>
            </a:lvl3pPr>
            <a:lvl4pPr marL="1511915" indent="0" algn="ctr">
              <a:buNone/>
              <a:defRPr>
                <a:solidFill>
                  <a:schemeClr val="tx1">
                    <a:tint val="75000"/>
                  </a:schemeClr>
                </a:solidFill>
              </a:defRPr>
            </a:lvl4pPr>
            <a:lvl5pPr marL="2015886" indent="0" algn="ctr">
              <a:buNone/>
              <a:defRPr>
                <a:solidFill>
                  <a:schemeClr val="tx1">
                    <a:tint val="75000"/>
                  </a:schemeClr>
                </a:solidFill>
              </a:defRPr>
            </a:lvl5pPr>
            <a:lvl6pPr marL="2519858" indent="0" algn="ctr">
              <a:buNone/>
              <a:defRPr>
                <a:solidFill>
                  <a:schemeClr val="tx1">
                    <a:tint val="75000"/>
                  </a:schemeClr>
                </a:solidFill>
              </a:defRPr>
            </a:lvl6pPr>
            <a:lvl7pPr marL="3023829" indent="0" algn="ctr">
              <a:buNone/>
              <a:defRPr>
                <a:solidFill>
                  <a:schemeClr val="tx1">
                    <a:tint val="75000"/>
                  </a:schemeClr>
                </a:solidFill>
              </a:defRPr>
            </a:lvl7pPr>
            <a:lvl8pPr marL="3527801" indent="0" algn="ctr">
              <a:buNone/>
              <a:defRPr>
                <a:solidFill>
                  <a:schemeClr val="tx1">
                    <a:tint val="75000"/>
                  </a:schemeClr>
                </a:solidFill>
              </a:defRPr>
            </a:lvl8pPr>
            <a:lvl9pPr marL="4031772" indent="0" algn="ctr">
              <a:buNone/>
              <a:defRPr>
                <a:solidFill>
                  <a:schemeClr val="tx1">
                    <a:tint val="75000"/>
                  </a:schemeClr>
                </a:solidFill>
              </a:defRPr>
            </a:lvl9pPr>
          </a:lstStyle>
          <a:p>
            <a:r>
              <a:rPr lang="en-US"/>
              <a:t>Click to edit Master subtitle style</a:t>
            </a:r>
            <a:endParaRPr/>
          </a:p>
        </p:txBody>
      </p:sp>
      <p:sp>
        <p:nvSpPr>
          <p:cNvPr id="9" name="Picture Placeholder 2"/>
          <p:cNvSpPr>
            <a:spLocks noGrp="1"/>
          </p:cNvSpPr>
          <p:nvPr>
            <p:ph type="pic" idx="13"/>
          </p:nvPr>
        </p:nvSpPr>
        <p:spPr>
          <a:xfrm>
            <a:off x="408980" y="400733"/>
            <a:ext cx="9262666" cy="3127115"/>
          </a:xfrm>
          <a:ln w="3175">
            <a:solidFill>
              <a:schemeClr val="bg1"/>
            </a:solidFill>
          </a:ln>
          <a:effectLst>
            <a:outerShdw blurRad="63500" sx="100500" sy="100500" algn="ctr" rotWithShape="0">
              <a:prstClr val="black">
                <a:alpha val="50000"/>
              </a:prstClr>
            </a:outerShdw>
          </a:effectLst>
        </p:spPr>
        <p:txBody>
          <a:bodyPr rtlCol="0">
            <a:normAutofit/>
          </a:bodyPr>
          <a:lstStyle>
            <a:lvl1pPr marL="0" indent="0">
              <a:buNone/>
              <a:defRPr sz="3500"/>
            </a:lvl1pPr>
            <a:lvl2pPr marL="503972" indent="0">
              <a:buNone/>
              <a:defRPr sz="3100"/>
            </a:lvl2pPr>
            <a:lvl3pPr marL="1007943" indent="0">
              <a:buNone/>
              <a:defRPr sz="2600"/>
            </a:lvl3pPr>
            <a:lvl4pPr marL="1511915" indent="0">
              <a:buNone/>
              <a:defRPr sz="2200"/>
            </a:lvl4pPr>
            <a:lvl5pPr marL="2015886" indent="0">
              <a:buNone/>
              <a:defRPr sz="2200"/>
            </a:lvl5pPr>
            <a:lvl6pPr marL="2519858" indent="0">
              <a:buNone/>
              <a:defRPr sz="2200"/>
            </a:lvl6pPr>
            <a:lvl7pPr marL="3023829" indent="0">
              <a:buNone/>
              <a:defRPr sz="2200"/>
            </a:lvl7pPr>
            <a:lvl8pPr marL="3527801" indent="0">
              <a:buNone/>
              <a:defRPr sz="2200"/>
            </a:lvl8pPr>
            <a:lvl9pPr marL="4031772" indent="0">
              <a:buNone/>
              <a:defRPr sz="2200"/>
            </a:lvl9pPr>
          </a:lstStyle>
          <a:p>
            <a:pPr lvl="0"/>
            <a:r>
              <a:rPr lang="en-US" noProof="0"/>
              <a:t>Click icon to add picture</a:t>
            </a:r>
            <a:endParaRPr noProof="0"/>
          </a:p>
        </p:txBody>
      </p:sp>
      <p:sp>
        <p:nvSpPr>
          <p:cNvPr id="5" name="Date Placeholder 3">
            <a:extLst>
              <a:ext uri="{FF2B5EF4-FFF2-40B4-BE49-F238E27FC236}">
                <a16:creationId xmlns:a16="http://schemas.microsoft.com/office/drawing/2014/main" id="{78543879-83FD-1045-9406-5A115D0B3DAB}"/>
              </a:ext>
            </a:extLst>
          </p:cNvPr>
          <p:cNvSpPr>
            <a:spLocks noGrp="1"/>
          </p:cNvSpPr>
          <p:nvPr>
            <p:ph type="dt" sz="half" idx="14"/>
          </p:nvPr>
        </p:nvSpPr>
        <p:spPr/>
        <p:txBody>
          <a:bodyPr/>
          <a:lstStyle>
            <a:lvl1pPr>
              <a:defRPr/>
            </a:lvl1pPr>
          </a:lstStyle>
          <a:p>
            <a:pPr>
              <a:defRPr/>
            </a:pPr>
            <a:endParaRPr lang="en-GB"/>
          </a:p>
        </p:txBody>
      </p:sp>
      <p:sp>
        <p:nvSpPr>
          <p:cNvPr id="6" name="Footer Placeholder 4">
            <a:extLst>
              <a:ext uri="{FF2B5EF4-FFF2-40B4-BE49-F238E27FC236}">
                <a16:creationId xmlns:a16="http://schemas.microsoft.com/office/drawing/2014/main" id="{981CFC54-36B5-FA4E-9B1F-DAFF6A9C182D}"/>
              </a:ext>
            </a:extLst>
          </p:cNvPr>
          <p:cNvSpPr>
            <a:spLocks noGrp="1"/>
          </p:cNvSpPr>
          <p:nvPr>
            <p:ph type="ftr" sz="quarter" idx="15"/>
          </p:nvPr>
        </p:nvSpPr>
        <p:spPr/>
        <p:txBody>
          <a:bodyPr/>
          <a:lstStyle>
            <a:lvl1pPr>
              <a:defRPr/>
            </a:lvl1pPr>
          </a:lstStyle>
          <a:p>
            <a:pPr>
              <a:defRPr/>
            </a:pPr>
            <a:endParaRPr lang="en-GB"/>
          </a:p>
        </p:txBody>
      </p:sp>
      <p:sp>
        <p:nvSpPr>
          <p:cNvPr id="7" name="Slide Number Placeholder 5">
            <a:extLst>
              <a:ext uri="{FF2B5EF4-FFF2-40B4-BE49-F238E27FC236}">
                <a16:creationId xmlns:a16="http://schemas.microsoft.com/office/drawing/2014/main" id="{6133F230-EE46-184D-998B-9CEBBB5ADE14}"/>
              </a:ext>
            </a:extLst>
          </p:cNvPr>
          <p:cNvSpPr>
            <a:spLocks noGrp="1"/>
          </p:cNvSpPr>
          <p:nvPr>
            <p:ph type="sldNum" sz="quarter" idx="16"/>
          </p:nvPr>
        </p:nvSpPr>
        <p:spPr/>
        <p:txBody>
          <a:bodyPr/>
          <a:lstStyle>
            <a:lvl1pPr>
              <a:defRPr/>
            </a:lvl1pPr>
          </a:lstStyle>
          <a:p>
            <a:pPr>
              <a:defRPr/>
            </a:pPr>
            <a:fld id="{69B0D215-BCC7-F84D-87C0-8833F0BAF21A}" type="slidenum">
              <a:rPr lang="en-GB" altLang="en-US"/>
              <a:pPr>
                <a:defRPr/>
              </a:pPr>
              <a:t>‹#›</a:t>
            </a:fld>
            <a:endParaRPr lang="en-GB" altLang="en-US"/>
          </a:p>
        </p:txBody>
      </p:sp>
    </p:spTree>
    <p:extLst>
      <p:ext uri="{BB962C8B-B14F-4D97-AF65-F5344CB8AC3E}">
        <p14:creationId xmlns:p14="http://schemas.microsoft.com/office/powerpoint/2010/main" val="1053114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5538" y="2649022"/>
            <a:ext cx="8881801" cy="1501435"/>
          </a:xfrm>
        </p:spPr>
        <p:txBody>
          <a:bodyPr/>
          <a:lstStyle>
            <a:lvl1pPr algn="ctr">
              <a:defRPr sz="5100" b="0" cap="none" baseline="0"/>
            </a:lvl1pPr>
          </a:lstStyle>
          <a:p>
            <a:r>
              <a:rPr lang="en-US"/>
              <a:t>Click to edit Master title style</a:t>
            </a:r>
            <a:endParaRPr/>
          </a:p>
        </p:txBody>
      </p:sp>
      <p:sp>
        <p:nvSpPr>
          <p:cNvPr id="3" name="Text Placeholder 2"/>
          <p:cNvSpPr>
            <a:spLocks noGrp="1"/>
          </p:cNvSpPr>
          <p:nvPr>
            <p:ph type="body" idx="1"/>
          </p:nvPr>
        </p:nvSpPr>
        <p:spPr>
          <a:xfrm>
            <a:off x="605538" y="4118254"/>
            <a:ext cx="8881801" cy="1653678"/>
          </a:xfrm>
        </p:spPr>
        <p:txBody>
          <a:bodyPr>
            <a:normAutofit/>
          </a:bodyPr>
          <a:lstStyle>
            <a:lvl1pPr marL="0" indent="0" algn="ctr">
              <a:spcBef>
                <a:spcPts val="331"/>
              </a:spcBef>
              <a:buNone/>
              <a:defRPr sz="2000">
                <a:solidFill>
                  <a:schemeClr val="tx1">
                    <a:tint val="75000"/>
                  </a:schemeClr>
                </a:solidFill>
              </a:defRPr>
            </a:lvl1pPr>
            <a:lvl2pPr marL="503972" indent="0">
              <a:buNone/>
              <a:defRPr sz="2000">
                <a:solidFill>
                  <a:schemeClr val="tx1">
                    <a:tint val="75000"/>
                  </a:schemeClr>
                </a:solidFill>
              </a:defRPr>
            </a:lvl2pPr>
            <a:lvl3pPr marL="1007943" indent="0">
              <a:buNone/>
              <a:defRPr sz="1800">
                <a:solidFill>
                  <a:schemeClr val="tx1">
                    <a:tint val="75000"/>
                  </a:schemeClr>
                </a:solidFill>
              </a:defRPr>
            </a:lvl3pPr>
            <a:lvl4pPr marL="1511915" indent="0">
              <a:buNone/>
              <a:defRPr sz="1500">
                <a:solidFill>
                  <a:schemeClr val="tx1">
                    <a:tint val="75000"/>
                  </a:schemeClr>
                </a:solidFill>
              </a:defRPr>
            </a:lvl4pPr>
            <a:lvl5pPr marL="2015886" indent="0">
              <a:buNone/>
              <a:defRPr sz="1500">
                <a:solidFill>
                  <a:schemeClr val="tx1">
                    <a:tint val="75000"/>
                  </a:schemeClr>
                </a:solidFill>
              </a:defRPr>
            </a:lvl5pPr>
            <a:lvl6pPr marL="2519858" indent="0">
              <a:buNone/>
              <a:defRPr sz="1500">
                <a:solidFill>
                  <a:schemeClr val="tx1">
                    <a:tint val="75000"/>
                  </a:schemeClr>
                </a:solidFill>
              </a:defRPr>
            </a:lvl6pPr>
            <a:lvl7pPr marL="3023829" indent="0">
              <a:buNone/>
              <a:defRPr sz="1500">
                <a:solidFill>
                  <a:schemeClr val="tx1">
                    <a:tint val="75000"/>
                  </a:schemeClr>
                </a:solidFill>
              </a:defRPr>
            </a:lvl7pPr>
            <a:lvl8pPr marL="3527801" indent="0">
              <a:buNone/>
              <a:defRPr sz="1500">
                <a:solidFill>
                  <a:schemeClr val="tx1">
                    <a:tint val="75000"/>
                  </a:schemeClr>
                </a:solidFill>
              </a:defRPr>
            </a:lvl8pPr>
            <a:lvl9pPr marL="4031772" indent="0">
              <a:buNone/>
              <a:defRPr sz="15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949115-E112-E343-99A4-EB914B3C2D0C}"/>
              </a:ext>
            </a:extLst>
          </p:cNvPr>
          <p:cNvSpPr>
            <a:spLocks noGrp="1"/>
          </p:cNvSpPr>
          <p:nvPr>
            <p:ph type="dt" sz="half" idx="10"/>
          </p:nvPr>
        </p:nvSpPr>
        <p:spPr/>
        <p:txBody>
          <a:bodyPr/>
          <a:lstStyle>
            <a:lvl1pPr>
              <a:defRPr/>
            </a:lvl1pPr>
          </a:lstStyle>
          <a:p>
            <a:pPr>
              <a:defRPr/>
            </a:pPr>
            <a:endParaRPr lang="en-GB"/>
          </a:p>
        </p:txBody>
      </p:sp>
      <p:sp>
        <p:nvSpPr>
          <p:cNvPr id="5" name="Footer Placeholder 4">
            <a:extLst>
              <a:ext uri="{FF2B5EF4-FFF2-40B4-BE49-F238E27FC236}">
                <a16:creationId xmlns:a16="http://schemas.microsoft.com/office/drawing/2014/main" id="{111A7263-D53A-6248-A667-A514160D91C9}"/>
              </a:ext>
            </a:extLst>
          </p:cNvPr>
          <p:cNvSpPr>
            <a:spLocks noGrp="1"/>
          </p:cNvSpPr>
          <p:nvPr>
            <p:ph type="ftr" sz="quarter" idx="11"/>
          </p:nvPr>
        </p:nvSpPr>
        <p:spPr/>
        <p:txBody>
          <a:bodyPr/>
          <a:lstStyle>
            <a:lvl1pPr>
              <a:defRPr/>
            </a:lvl1pPr>
          </a:lstStyle>
          <a:p>
            <a:pPr>
              <a:defRPr/>
            </a:pPr>
            <a:endParaRPr lang="en-GB"/>
          </a:p>
        </p:txBody>
      </p:sp>
      <p:sp>
        <p:nvSpPr>
          <p:cNvPr id="6" name="Slide Number Placeholder 5">
            <a:extLst>
              <a:ext uri="{FF2B5EF4-FFF2-40B4-BE49-F238E27FC236}">
                <a16:creationId xmlns:a16="http://schemas.microsoft.com/office/drawing/2014/main" id="{B5EF318F-7374-CA42-B615-2311B20D9846}"/>
              </a:ext>
            </a:extLst>
          </p:cNvPr>
          <p:cNvSpPr>
            <a:spLocks noGrp="1"/>
          </p:cNvSpPr>
          <p:nvPr>
            <p:ph type="sldNum" sz="quarter" idx="12"/>
          </p:nvPr>
        </p:nvSpPr>
        <p:spPr/>
        <p:txBody>
          <a:bodyPr/>
          <a:lstStyle>
            <a:lvl1pPr>
              <a:defRPr/>
            </a:lvl1pPr>
          </a:lstStyle>
          <a:p>
            <a:pPr>
              <a:defRPr/>
            </a:pPr>
            <a:fld id="{2FE7BFD8-B73F-BF42-99D3-56CFBFD1EDD0}" type="slidenum">
              <a:rPr lang="en-GB" altLang="en-US"/>
              <a:pPr>
                <a:defRPr/>
              </a:pPr>
              <a:t>‹#›</a:t>
            </a:fld>
            <a:endParaRPr lang="en-GB" altLang="en-US"/>
          </a:p>
        </p:txBody>
      </p:sp>
    </p:spTree>
    <p:extLst>
      <p:ext uri="{BB962C8B-B14F-4D97-AF65-F5344CB8AC3E}">
        <p14:creationId xmlns:p14="http://schemas.microsoft.com/office/powerpoint/2010/main" val="395054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5537" y="118583"/>
            <a:ext cx="8866051" cy="1473746"/>
          </a:xfrm>
        </p:spPr>
        <p:txBody>
          <a:bodyPr/>
          <a:lstStyle/>
          <a:p>
            <a:r>
              <a:rPr lang="en-US"/>
              <a:t>Click to edit Master title style</a:t>
            </a:r>
            <a:endParaRPr/>
          </a:p>
        </p:txBody>
      </p:sp>
      <p:sp>
        <p:nvSpPr>
          <p:cNvPr id="3" name="Content Placeholder 2"/>
          <p:cNvSpPr>
            <a:spLocks noGrp="1"/>
          </p:cNvSpPr>
          <p:nvPr>
            <p:ph sz="half" idx="1"/>
          </p:nvPr>
        </p:nvSpPr>
        <p:spPr>
          <a:xfrm>
            <a:off x="605537" y="1763925"/>
            <a:ext cx="4233863" cy="4787794"/>
          </a:xfrm>
        </p:spPr>
        <p:txBody>
          <a:bodyPr>
            <a:normAutofit/>
          </a:bodyPr>
          <a:lstStyle>
            <a:lvl1pPr>
              <a:spcBef>
                <a:spcPts val="1764"/>
              </a:spcBef>
              <a:defRPr sz="2200"/>
            </a:lvl1pPr>
            <a:lvl2pPr>
              <a:defRPr sz="20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5237726" y="1763925"/>
            <a:ext cx="4233863" cy="4787794"/>
          </a:xfrm>
        </p:spPr>
        <p:txBody>
          <a:bodyPr>
            <a:normAutofit/>
          </a:bodyPr>
          <a:lstStyle>
            <a:lvl1pPr>
              <a:spcBef>
                <a:spcPts val="1764"/>
              </a:spcBef>
              <a:defRPr sz="2200"/>
            </a:lvl1pPr>
            <a:lvl2pPr>
              <a:defRPr sz="20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3">
            <a:extLst>
              <a:ext uri="{FF2B5EF4-FFF2-40B4-BE49-F238E27FC236}">
                <a16:creationId xmlns:a16="http://schemas.microsoft.com/office/drawing/2014/main" id="{B4AB246A-C52E-AB4B-A39B-E686CCF1163E}"/>
              </a:ext>
            </a:extLst>
          </p:cNvPr>
          <p:cNvSpPr>
            <a:spLocks noGrp="1"/>
          </p:cNvSpPr>
          <p:nvPr>
            <p:ph type="dt" sz="half" idx="10"/>
          </p:nvPr>
        </p:nvSpPr>
        <p:spPr/>
        <p:txBody>
          <a:bodyPr/>
          <a:lstStyle>
            <a:lvl1pPr>
              <a:defRPr/>
            </a:lvl1pPr>
          </a:lstStyle>
          <a:p>
            <a:pPr>
              <a:defRPr/>
            </a:pPr>
            <a:endParaRPr lang="en-GB"/>
          </a:p>
        </p:txBody>
      </p:sp>
      <p:sp>
        <p:nvSpPr>
          <p:cNvPr id="6" name="Footer Placeholder 4">
            <a:extLst>
              <a:ext uri="{FF2B5EF4-FFF2-40B4-BE49-F238E27FC236}">
                <a16:creationId xmlns:a16="http://schemas.microsoft.com/office/drawing/2014/main" id="{4EF7CBFB-7B78-4249-916D-1B8110F09283}"/>
              </a:ext>
            </a:extLst>
          </p:cNvPr>
          <p:cNvSpPr>
            <a:spLocks noGrp="1"/>
          </p:cNvSpPr>
          <p:nvPr>
            <p:ph type="ftr" sz="quarter" idx="11"/>
          </p:nvPr>
        </p:nvSpPr>
        <p:spPr/>
        <p:txBody>
          <a:bodyPr/>
          <a:lstStyle>
            <a:lvl1pPr>
              <a:defRPr/>
            </a:lvl1pPr>
          </a:lstStyle>
          <a:p>
            <a:pPr>
              <a:defRPr/>
            </a:pPr>
            <a:endParaRPr lang="en-GB"/>
          </a:p>
        </p:txBody>
      </p:sp>
      <p:sp>
        <p:nvSpPr>
          <p:cNvPr id="7" name="Slide Number Placeholder 5">
            <a:extLst>
              <a:ext uri="{FF2B5EF4-FFF2-40B4-BE49-F238E27FC236}">
                <a16:creationId xmlns:a16="http://schemas.microsoft.com/office/drawing/2014/main" id="{38B18652-FB2C-004A-8174-C9CC441B342B}"/>
              </a:ext>
            </a:extLst>
          </p:cNvPr>
          <p:cNvSpPr>
            <a:spLocks noGrp="1"/>
          </p:cNvSpPr>
          <p:nvPr>
            <p:ph type="sldNum" sz="quarter" idx="12"/>
          </p:nvPr>
        </p:nvSpPr>
        <p:spPr/>
        <p:txBody>
          <a:bodyPr/>
          <a:lstStyle>
            <a:lvl1pPr>
              <a:defRPr/>
            </a:lvl1pPr>
          </a:lstStyle>
          <a:p>
            <a:pPr>
              <a:defRPr/>
            </a:pPr>
            <a:fld id="{CA42827E-406B-7E4E-8D26-922A159FF99A}" type="slidenum">
              <a:rPr lang="en-GB" altLang="en-US"/>
              <a:pPr>
                <a:defRPr/>
              </a:pPr>
              <a:t>‹#›</a:t>
            </a:fld>
            <a:endParaRPr lang="en-GB" altLang="en-US"/>
          </a:p>
        </p:txBody>
      </p:sp>
    </p:spTree>
    <p:extLst>
      <p:ext uri="{BB962C8B-B14F-4D97-AF65-F5344CB8AC3E}">
        <p14:creationId xmlns:p14="http://schemas.microsoft.com/office/powerpoint/2010/main" val="1434075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5536" y="118583"/>
            <a:ext cx="8866051" cy="1473746"/>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605536" y="1601911"/>
            <a:ext cx="4233863" cy="827714"/>
          </a:xfrm>
        </p:spPr>
        <p:txBody>
          <a:bodyPr anchor="b">
            <a:noAutofit/>
          </a:bodyPr>
          <a:lstStyle>
            <a:lvl1pPr marL="0" indent="0" algn="ctr">
              <a:spcBef>
                <a:spcPts val="0"/>
              </a:spcBef>
              <a:buNone/>
              <a:defRPr sz="2600" b="0">
                <a:solidFill>
                  <a:schemeClr val="accent1">
                    <a:lumMod val="60000"/>
                    <a:lumOff val="40000"/>
                  </a:schemeClr>
                </a:solidFill>
              </a:defRPr>
            </a:lvl1pPr>
            <a:lvl2pPr marL="503972" indent="0">
              <a:buNone/>
              <a:defRPr sz="2200" b="1"/>
            </a:lvl2pPr>
            <a:lvl3pPr marL="1007943" indent="0">
              <a:buNone/>
              <a:defRPr sz="2000" b="1"/>
            </a:lvl3pPr>
            <a:lvl4pPr marL="1511915" indent="0">
              <a:buNone/>
              <a:defRPr sz="1800" b="1"/>
            </a:lvl4pPr>
            <a:lvl5pPr marL="2015886" indent="0">
              <a:buNone/>
              <a:defRPr sz="1800" b="1"/>
            </a:lvl5pPr>
            <a:lvl6pPr marL="2519858" indent="0">
              <a:buNone/>
              <a:defRPr sz="1800" b="1"/>
            </a:lvl6pPr>
            <a:lvl7pPr marL="3023829" indent="0">
              <a:buNone/>
              <a:defRPr sz="1800" b="1"/>
            </a:lvl7pPr>
            <a:lvl8pPr marL="3527801" indent="0">
              <a:buNone/>
              <a:defRPr sz="1800" b="1"/>
            </a:lvl8pPr>
            <a:lvl9pPr marL="4031772" indent="0">
              <a:buNone/>
              <a:defRPr sz="1800" b="1"/>
            </a:lvl9pPr>
          </a:lstStyle>
          <a:p>
            <a:pPr lvl="0"/>
            <a:r>
              <a:rPr lang="en-US"/>
              <a:t>Click to edit Master text styles</a:t>
            </a:r>
          </a:p>
        </p:txBody>
      </p:sp>
      <p:sp>
        <p:nvSpPr>
          <p:cNvPr id="4" name="Content Placeholder 3"/>
          <p:cNvSpPr>
            <a:spLocks noGrp="1"/>
          </p:cNvSpPr>
          <p:nvPr>
            <p:ph sz="half" idx="2"/>
          </p:nvPr>
        </p:nvSpPr>
        <p:spPr>
          <a:xfrm>
            <a:off x="605536" y="2587591"/>
            <a:ext cx="4233863" cy="3964128"/>
          </a:xfrm>
        </p:spPr>
        <p:txBody>
          <a:bodyPr>
            <a:normAutofit/>
          </a:bodyPr>
          <a:lstStyle>
            <a:lvl1pPr>
              <a:spcBef>
                <a:spcPts val="1764"/>
              </a:spcBef>
              <a:defRPr sz="22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5237724" y="1601911"/>
            <a:ext cx="4233863" cy="827714"/>
          </a:xfrm>
        </p:spPr>
        <p:txBody>
          <a:bodyPr anchor="b">
            <a:noAutofit/>
          </a:bodyPr>
          <a:lstStyle>
            <a:lvl1pPr marL="0" indent="0" algn="ctr">
              <a:spcBef>
                <a:spcPts val="0"/>
              </a:spcBef>
              <a:buNone/>
              <a:defRPr sz="2600" b="0">
                <a:solidFill>
                  <a:schemeClr val="accent1">
                    <a:lumMod val="60000"/>
                    <a:lumOff val="40000"/>
                  </a:schemeClr>
                </a:solidFill>
              </a:defRPr>
            </a:lvl1pPr>
            <a:lvl2pPr marL="503972" indent="0">
              <a:buNone/>
              <a:defRPr sz="2200" b="1"/>
            </a:lvl2pPr>
            <a:lvl3pPr marL="1007943" indent="0">
              <a:buNone/>
              <a:defRPr sz="2000" b="1"/>
            </a:lvl3pPr>
            <a:lvl4pPr marL="1511915" indent="0">
              <a:buNone/>
              <a:defRPr sz="1800" b="1"/>
            </a:lvl4pPr>
            <a:lvl5pPr marL="2015886" indent="0">
              <a:buNone/>
              <a:defRPr sz="1800" b="1"/>
            </a:lvl5pPr>
            <a:lvl6pPr marL="2519858" indent="0">
              <a:buNone/>
              <a:defRPr sz="1800" b="1"/>
            </a:lvl6pPr>
            <a:lvl7pPr marL="3023829" indent="0">
              <a:buNone/>
              <a:defRPr sz="1800" b="1"/>
            </a:lvl7pPr>
            <a:lvl8pPr marL="3527801" indent="0">
              <a:buNone/>
              <a:defRPr sz="1800" b="1"/>
            </a:lvl8pPr>
            <a:lvl9pPr marL="4031772" indent="0">
              <a:buNone/>
              <a:defRPr sz="1800" b="1"/>
            </a:lvl9pPr>
          </a:lstStyle>
          <a:p>
            <a:pPr lvl="0"/>
            <a:r>
              <a:rPr lang="en-US"/>
              <a:t>Click to edit Master text styles</a:t>
            </a:r>
          </a:p>
        </p:txBody>
      </p:sp>
      <p:sp>
        <p:nvSpPr>
          <p:cNvPr id="6" name="Content Placeholder 5"/>
          <p:cNvSpPr>
            <a:spLocks noGrp="1"/>
          </p:cNvSpPr>
          <p:nvPr>
            <p:ph sz="quarter" idx="4"/>
          </p:nvPr>
        </p:nvSpPr>
        <p:spPr>
          <a:xfrm>
            <a:off x="5237724" y="2587591"/>
            <a:ext cx="4233863" cy="3964128"/>
          </a:xfrm>
        </p:spPr>
        <p:txBody>
          <a:bodyPr>
            <a:normAutofit/>
          </a:bodyPr>
          <a:lstStyle>
            <a:lvl1pPr>
              <a:spcBef>
                <a:spcPts val="1764"/>
              </a:spcBef>
              <a:defRPr sz="2200"/>
            </a:lvl1pPr>
            <a:lvl2pPr>
              <a:defRPr sz="2000"/>
            </a:lvl2pPr>
            <a:lvl3pPr>
              <a:defRPr sz="2000"/>
            </a:lvl3pPr>
            <a:lvl4pPr>
              <a:defRPr sz="2000"/>
            </a:lvl4pPr>
            <a:lvl5pPr>
              <a:defRPr sz="20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3">
            <a:extLst>
              <a:ext uri="{FF2B5EF4-FFF2-40B4-BE49-F238E27FC236}">
                <a16:creationId xmlns:a16="http://schemas.microsoft.com/office/drawing/2014/main" id="{ADEE491D-62AB-8841-92DE-068352126BB4}"/>
              </a:ext>
            </a:extLst>
          </p:cNvPr>
          <p:cNvSpPr>
            <a:spLocks noGrp="1"/>
          </p:cNvSpPr>
          <p:nvPr>
            <p:ph type="dt" sz="half" idx="10"/>
          </p:nvPr>
        </p:nvSpPr>
        <p:spPr/>
        <p:txBody>
          <a:bodyPr/>
          <a:lstStyle>
            <a:lvl1pPr>
              <a:defRPr/>
            </a:lvl1pPr>
          </a:lstStyle>
          <a:p>
            <a:pPr>
              <a:defRPr/>
            </a:pPr>
            <a:endParaRPr lang="en-GB"/>
          </a:p>
        </p:txBody>
      </p:sp>
      <p:sp>
        <p:nvSpPr>
          <p:cNvPr id="8" name="Footer Placeholder 4">
            <a:extLst>
              <a:ext uri="{FF2B5EF4-FFF2-40B4-BE49-F238E27FC236}">
                <a16:creationId xmlns:a16="http://schemas.microsoft.com/office/drawing/2014/main" id="{BE0A7AAC-96EC-BC42-8FBD-FD1A909D0687}"/>
              </a:ext>
            </a:extLst>
          </p:cNvPr>
          <p:cNvSpPr>
            <a:spLocks noGrp="1"/>
          </p:cNvSpPr>
          <p:nvPr>
            <p:ph type="ftr" sz="quarter" idx="11"/>
          </p:nvPr>
        </p:nvSpPr>
        <p:spPr/>
        <p:txBody>
          <a:bodyPr/>
          <a:lstStyle>
            <a:lvl1pPr>
              <a:defRPr/>
            </a:lvl1pPr>
          </a:lstStyle>
          <a:p>
            <a:pPr>
              <a:defRPr/>
            </a:pPr>
            <a:endParaRPr lang="en-GB"/>
          </a:p>
        </p:txBody>
      </p:sp>
      <p:sp>
        <p:nvSpPr>
          <p:cNvPr id="9" name="Slide Number Placeholder 5">
            <a:extLst>
              <a:ext uri="{FF2B5EF4-FFF2-40B4-BE49-F238E27FC236}">
                <a16:creationId xmlns:a16="http://schemas.microsoft.com/office/drawing/2014/main" id="{D3B78014-4D3E-D141-A92A-A312DC7F64EF}"/>
              </a:ext>
            </a:extLst>
          </p:cNvPr>
          <p:cNvSpPr>
            <a:spLocks noGrp="1"/>
          </p:cNvSpPr>
          <p:nvPr>
            <p:ph type="sldNum" sz="quarter" idx="12"/>
          </p:nvPr>
        </p:nvSpPr>
        <p:spPr/>
        <p:txBody>
          <a:bodyPr/>
          <a:lstStyle>
            <a:lvl1pPr>
              <a:defRPr/>
            </a:lvl1pPr>
          </a:lstStyle>
          <a:p>
            <a:pPr>
              <a:defRPr/>
            </a:pPr>
            <a:fld id="{315679EA-C841-1346-99D6-33D24DE85838}" type="slidenum">
              <a:rPr lang="en-GB" altLang="en-US"/>
              <a:pPr>
                <a:defRPr/>
              </a:pPr>
              <a:t>‹#›</a:t>
            </a:fld>
            <a:endParaRPr lang="en-GB" altLang="en-US"/>
          </a:p>
        </p:txBody>
      </p:sp>
    </p:spTree>
    <p:extLst>
      <p:ext uri="{BB962C8B-B14F-4D97-AF65-F5344CB8AC3E}">
        <p14:creationId xmlns:p14="http://schemas.microsoft.com/office/powerpoint/2010/main" val="33476976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3">
            <a:extLst>
              <a:ext uri="{FF2B5EF4-FFF2-40B4-BE49-F238E27FC236}">
                <a16:creationId xmlns:a16="http://schemas.microsoft.com/office/drawing/2014/main" id="{DAD0D632-069B-CA4A-A2D3-9E8B03B701CC}"/>
              </a:ext>
            </a:extLst>
          </p:cNvPr>
          <p:cNvSpPr>
            <a:spLocks noGrp="1"/>
          </p:cNvSpPr>
          <p:nvPr>
            <p:ph type="dt" sz="half" idx="10"/>
          </p:nvPr>
        </p:nvSpPr>
        <p:spPr/>
        <p:txBody>
          <a:bodyPr/>
          <a:lstStyle>
            <a:lvl1pPr>
              <a:defRPr/>
            </a:lvl1pPr>
          </a:lstStyle>
          <a:p>
            <a:pPr>
              <a:defRPr/>
            </a:pPr>
            <a:endParaRPr lang="en-GB"/>
          </a:p>
        </p:txBody>
      </p:sp>
      <p:sp>
        <p:nvSpPr>
          <p:cNvPr id="4" name="Footer Placeholder 4">
            <a:extLst>
              <a:ext uri="{FF2B5EF4-FFF2-40B4-BE49-F238E27FC236}">
                <a16:creationId xmlns:a16="http://schemas.microsoft.com/office/drawing/2014/main" id="{AC0F2C91-83ED-B546-9814-CFC9FB4016B8}"/>
              </a:ext>
            </a:extLst>
          </p:cNvPr>
          <p:cNvSpPr>
            <a:spLocks noGrp="1"/>
          </p:cNvSpPr>
          <p:nvPr>
            <p:ph type="ftr" sz="quarter" idx="11"/>
          </p:nvPr>
        </p:nvSpPr>
        <p:spPr/>
        <p:txBody>
          <a:bodyPr/>
          <a:lstStyle>
            <a:lvl1pPr>
              <a:defRPr/>
            </a:lvl1pPr>
          </a:lstStyle>
          <a:p>
            <a:pPr>
              <a:defRPr/>
            </a:pPr>
            <a:endParaRPr lang="en-GB"/>
          </a:p>
        </p:txBody>
      </p:sp>
      <p:sp>
        <p:nvSpPr>
          <p:cNvPr id="5" name="Slide Number Placeholder 5">
            <a:extLst>
              <a:ext uri="{FF2B5EF4-FFF2-40B4-BE49-F238E27FC236}">
                <a16:creationId xmlns:a16="http://schemas.microsoft.com/office/drawing/2014/main" id="{88522949-A64E-764D-9815-B56A8FE832CE}"/>
              </a:ext>
            </a:extLst>
          </p:cNvPr>
          <p:cNvSpPr>
            <a:spLocks noGrp="1"/>
          </p:cNvSpPr>
          <p:nvPr>
            <p:ph type="sldNum" sz="quarter" idx="12"/>
          </p:nvPr>
        </p:nvSpPr>
        <p:spPr/>
        <p:txBody>
          <a:bodyPr/>
          <a:lstStyle>
            <a:lvl1pPr>
              <a:defRPr/>
            </a:lvl1pPr>
          </a:lstStyle>
          <a:p>
            <a:pPr>
              <a:defRPr/>
            </a:pPr>
            <a:fld id="{8DFE7FFD-9DDD-3F48-BFA5-FF731516E159}" type="slidenum">
              <a:rPr lang="en-GB" altLang="en-US"/>
              <a:pPr>
                <a:defRPr/>
              </a:pPr>
              <a:t>‹#›</a:t>
            </a:fld>
            <a:endParaRPr lang="en-GB" altLang="en-US"/>
          </a:p>
        </p:txBody>
      </p:sp>
    </p:spTree>
    <p:extLst>
      <p:ext uri="{BB962C8B-B14F-4D97-AF65-F5344CB8AC3E}">
        <p14:creationId xmlns:p14="http://schemas.microsoft.com/office/powerpoint/2010/main" val="18367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E7E1AEC4-AA5D-054F-A92B-F4059A44729F}"/>
              </a:ext>
            </a:extLst>
          </p:cNvPr>
          <p:cNvSpPr>
            <a:spLocks noGrp="1"/>
          </p:cNvSpPr>
          <p:nvPr>
            <p:ph type="dt" sz="half" idx="10"/>
          </p:nvPr>
        </p:nvSpPr>
        <p:spPr/>
        <p:txBody>
          <a:bodyPr/>
          <a:lstStyle>
            <a:lvl1pPr>
              <a:defRPr/>
            </a:lvl1pPr>
          </a:lstStyle>
          <a:p>
            <a:pPr>
              <a:defRPr/>
            </a:pPr>
            <a:endParaRPr lang="en-GB"/>
          </a:p>
        </p:txBody>
      </p:sp>
      <p:sp>
        <p:nvSpPr>
          <p:cNvPr id="3" name="Footer Placeholder 4">
            <a:extLst>
              <a:ext uri="{FF2B5EF4-FFF2-40B4-BE49-F238E27FC236}">
                <a16:creationId xmlns:a16="http://schemas.microsoft.com/office/drawing/2014/main" id="{9FE10678-8CFF-3842-94A8-5145E5AFDC6A}"/>
              </a:ext>
            </a:extLst>
          </p:cNvPr>
          <p:cNvSpPr>
            <a:spLocks noGrp="1"/>
          </p:cNvSpPr>
          <p:nvPr>
            <p:ph type="ftr" sz="quarter" idx="11"/>
          </p:nvPr>
        </p:nvSpPr>
        <p:spPr/>
        <p:txBody>
          <a:bodyPr/>
          <a:lstStyle>
            <a:lvl1pPr>
              <a:defRPr/>
            </a:lvl1pPr>
          </a:lstStyle>
          <a:p>
            <a:pPr>
              <a:defRPr/>
            </a:pPr>
            <a:endParaRPr lang="en-GB"/>
          </a:p>
        </p:txBody>
      </p:sp>
      <p:sp>
        <p:nvSpPr>
          <p:cNvPr id="4" name="Slide Number Placeholder 5">
            <a:extLst>
              <a:ext uri="{FF2B5EF4-FFF2-40B4-BE49-F238E27FC236}">
                <a16:creationId xmlns:a16="http://schemas.microsoft.com/office/drawing/2014/main" id="{F610BE38-2D9E-0749-BD44-F23EE197DC53}"/>
              </a:ext>
            </a:extLst>
          </p:cNvPr>
          <p:cNvSpPr>
            <a:spLocks noGrp="1"/>
          </p:cNvSpPr>
          <p:nvPr>
            <p:ph type="sldNum" sz="quarter" idx="12"/>
          </p:nvPr>
        </p:nvSpPr>
        <p:spPr/>
        <p:txBody>
          <a:bodyPr/>
          <a:lstStyle>
            <a:lvl1pPr>
              <a:defRPr/>
            </a:lvl1pPr>
          </a:lstStyle>
          <a:p>
            <a:pPr>
              <a:defRPr/>
            </a:pPr>
            <a:fld id="{04A9F567-D97D-E84D-8D5A-D6F587BCB542}" type="slidenum">
              <a:rPr lang="en-GB" altLang="en-US"/>
              <a:pPr>
                <a:defRPr/>
              </a:pPr>
              <a:t>‹#›</a:t>
            </a:fld>
            <a:endParaRPr lang="en-GB" altLang="en-US"/>
          </a:p>
        </p:txBody>
      </p:sp>
    </p:spTree>
    <p:extLst>
      <p:ext uri="{BB962C8B-B14F-4D97-AF65-F5344CB8AC3E}">
        <p14:creationId xmlns:p14="http://schemas.microsoft.com/office/powerpoint/2010/main" val="3105778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035" y="674476"/>
            <a:ext cx="4233863" cy="1280945"/>
          </a:xfrm>
        </p:spPr>
        <p:txBody>
          <a:bodyPr/>
          <a:lstStyle>
            <a:lvl1pPr algn="ctr">
              <a:defRPr sz="4000" b="0"/>
            </a:lvl1pPr>
          </a:lstStyle>
          <a:p>
            <a:r>
              <a:rPr lang="en-US"/>
              <a:t>Click to edit Master title style</a:t>
            </a:r>
            <a:endParaRPr/>
          </a:p>
        </p:txBody>
      </p:sp>
      <p:sp>
        <p:nvSpPr>
          <p:cNvPr id="3" name="Content Placeholder 2"/>
          <p:cNvSpPr>
            <a:spLocks noGrp="1"/>
          </p:cNvSpPr>
          <p:nvPr>
            <p:ph idx="1"/>
          </p:nvPr>
        </p:nvSpPr>
        <p:spPr>
          <a:xfrm>
            <a:off x="5228634" y="405982"/>
            <a:ext cx="4233863" cy="6145736"/>
          </a:xfrm>
        </p:spPr>
        <p:txBody>
          <a:bodyPr>
            <a:normAutofit/>
          </a:bodyPr>
          <a:lstStyle>
            <a:lvl1pPr>
              <a:spcBef>
                <a:spcPts val="2205"/>
              </a:spcBef>
              <a:defRPr sz="2400"/>
            </a:lvl1pPr>
            <a:lvl2pPr>
              <a:defRPr sz="2200"/>
            </a:lvl2pPr>
            <a:lvl3pPr>
              <a:defRPr sz="2000"/>
            </a:lvl3pPr>
            <a:lvl4pPr>
              <a:defRPr sz="2000"/>
            </a:lvl4pPr>
            <a:lvl5pPr>
              <a:defRPr sz="20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588035" y="1970780"/>
            <a:ext cx="4233863" cy="4100779"/>
          </a:xfrm>
        </p:spPr>
        <p:txBody>
          <a:bodyPr>
            <a:normAutofit/>
          </a:bodyPr>
          <a:lstStyle>
            <a:lvl1pPr marL="0" indent="0" algn="ctr">
              <a:buNone/>
              <a:defRPr sz="2000"/>
            </a:lvl1pPr>
            <a:lvl2pPr marL="503972" indent="0">
              <a:buNone/>
              <a:defRPr sz="1300"/>
            </a:lvl2pPr>
            <a:lvl3pPr marL="1007943" indent="0">
              <a:buNone/>
              <a:defRPr sz="1100"/>
            </a:lvl3pPr>
            <a:lvl4pPr marL="1511915" indent="0">
              <a:buNone/>
              <a:defRPr sz="1000"/>
            </a:lvl4pPr>
            <a:lvl5pPr marL="2015886" indent="0">
              <a:buNone/>
              <a:defRPr sz="1000"/>
            </a:lvl5pPr>
            <a:lvl6pPr marL="2519858" indent="0">
              <a:buNone/>
              <a:defRPr sz="1000"/>
            </a:lvl6pPr>
            <a:lvl7pPr marL="3023829" indent="0">
              <a:buNone/>
              <a:defRPr sz="1000"/>
            </a:lvl7pPr>
            <a:lvl8pPr marL="3527801" indent="0">
              <a:buNone/>
              <a:defRPr sz="1000"/>
            </a:lvl8pPr>
            <a:lvl9pPr marL="4031772" indent="0">
              <a:buNone/>
              <a:defRPr sz="1000"/>
            </a:lvl9pPr>
          </a:lstStyle>
          <a:p>
            <a:pPr lvl="0"/>
            <a:r>
              <a:rPr lang="en-US"/>
              <a:t>Click to edit Master text styles</a:t>
            </a:r>
          </a:p>
        </p:txBody>
      </p:sp>
      <p:sp>
        <p:nvSpPr>
          <p:cNvPr id="5" name="Date Placeholder 3">
            <a:extLst>
              <a:ext uri="{FF2B5EF4-FFF2-40B4-BE49-F238E27FC236}">
                <a16:creationId xmlns:a16="http://schemas.microsoft.com/office/drawing/2014/main" id="{5BCEF680-A8CC-224C-9A9E-8A0FC3AEA339}"/>
              </a:ext>
            </a:extLst>
          </p:cNvPr>
          <p:cNvSpPr>
            <a:spLocks noGrp="1"/>
          </p:cNvSpPr>
          <p:nvPr>
            <p:ph type="dt" sz="half" idx="10"/>
          </p:nvPr>
        </p:nvSpPr>
        <p:spPr/>
        <p:txBody>
          <a:bodyPr/>
          <a:lstStyle>
            <a:lvl1pPr>
              <a:defRPr/>
            </a:lvl1pPr>
          </a:lstStyle>
          <a:p>
            <a:pPr>
              <a:defRPr/>
            </a:pPr>
            <a:endParaRPr lang="en-GB"/>
          </a:p>
        </p:txBody>
      </p:sp>
      <p:sp>
        <p:nvSpPr>
          <p:cNvPr id="6" name="Footer Placeholder 4">
            <a:extLst>
              <a:ext uri="{FF2B5EF4-FFF2-40B4-BE49-F238E27FC236}">
                <a16:creationId xmlns:a16="http://schemas.microsoft.com/office/drawing/2014/main" id="{A80B997A-2207-7A48-85F2-4D8D5D1647A5}"/>
              </a:ext>
            </a:extLst>
          </p:cNvPr>
          <p:cNvSpPr>
            <a:spLocks noGrp="1"/>
          </p:cNvSpPr>
          <p:nvPr>
            <p:ph type="ftr" sz="quarter" idx="11"/>
          </p:nvPr>
        </p:nvSpPr>
        <p:spPr/>
        <p:txBody>
          <a:bodyPr/>
          <a:lstStyle>
            <a:lvl1pPr>
              <a:defRPr/>
            </a:lvl1pPr>
          </a:lstStyle>
          <a:p>
            <a:pPr>
              <a:defRPr/>
            </a:pPr>
            <a:endParaRPr lang="en-GB"/>
          </a:p>
        </p:txBody>
      </p:sp>
      <p:sp>
        <p:nvSpPr>
          <p:cNvPr id="7" name="Slide Number Placeholder 5">
            <a:extLst>
              <a:ext uri="{FF2B5EF4-FFF2-40B4-BE49-F238E27FC236}">
                <a16:creationId xmlns:a16="http://schemas.microsoft.com/office/drawing/2014/main" id="{F4CA0F2D-E369-5446-9110-581690526307}"/>
              </a:ext>
            </a:extLst>
          </p:cNvPr>
          <p:cNvSpPr>
            <a:spLocks noGrp="1"/>
          </p:cNvSpPr>
          <p:nvPr>
            <p:ph type="sldNum" sz="quarter" idx="12"/>
          </p:nvPr>
        </p:nvSpPr>
        <p:spPr/>
        <p:txBody>
          <a:bodyPr/>
          <a:lstStyle>
            <a:lvl1pPr>
              <a:defRPr/>
            </a:lvl1pPr>
          </a:lstStyle>
          <a:p>
            <a:pPr>
              <a:defRPr/>
            </a:pPr>
            <a:fld id="{9F823B98-B775-0A46-BA9E-49BB343FF3D5}" type="slidenum">
              <a:rPr lang="en-GB" altLang="en-US"/>
              <a:pPr>
                <a:defRPr/>
              </a:pPr>
              <a:t>‹#›</a:t>
            </a:fld>
            <a:endParaRPr lang="en-GB" altLang="en-US"/>
          </a:p>
        </p:txBody>
      </p:sp>
    </p:spTree>
    <p:extLst>
      <p:ext uri="{BB962C8B-B14F-4D97-AF65-F5344CB8AC3E}">
        <p14:creationId xmlns:p14="http://schemas.microsoft.com/office/powerpoint/2010/main" val="3345374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F31E24EB-9721-FF4B-95F6-530F0824AFD7}"/>
              </a:ext>
            </a:extLst>
          </p:cNvPr>
          <p:cNvSpPr>
            <a:spLocks noGrp="1"/>
          </p:cNvSpPr>
          <p:nvPr>
            <p:ph type="title"/>
          </p:nvPr>
        </p:nvSpPr>
        <p:spPr bwMode="auto">
          <a:xfrm>
            <a:off x="604838" y="119063"/>
            <a:ext cx="8866187" cy="147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0794" tIns="50397" rIns="100794" bIns="50397" numCol="1" anchor="b"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8BFE4589-8D01-864F-B628-612C2F5DE64B}"/>
              </a:ext>
            </a:extLst>
          </p:cNvPr>
          <p:cNvSpPr>
            <a:spLocks noGrp="1"/>
          </p:cNvSpPr>
          <p:nvPr>
            <p:ph type="body" idx="1"/>
          </p:nvPr>
        </p:nvSpPr>
        <p:spPr bwMode="auto">
          <a:xfrm>
            <a:off x="604838" y="1763713"/>
            <a:ext cx="8866187" cy="4787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0794" tIns="50397" rIns="100794" bIns="50397"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C9DBD9E3-7392-4CA4-8448-BB5D28B1B3A8}"/>
              </a:ext>
            </a:extLst>
          </p:cNvPr>
          <p:cNvSpPr>
            <a:spLocks noGrp="1"/>
          </p:cNvSpPr>
          <p:nvPr>
            <p:ph type="dt" sz="half" idx="2"/>
          </p:nvPr>
        </p:nvSpPr>
        <p:spPr>
          <a:xfrm>
            <a:off x="6207125" y="6918325"/>
            <a:ext cx="2351088" cy="401638"/>
          </a:xfrm>
          <a:prstGeom prst="rect">
            <a:avLst/>
          </a:prstGeom>
        </p:spPr>
        <p:txBody>
          <a:bodyPr vert="horz" lIns="100794" tIns="50397" rIns="100794" bIns="50397" rtlCol="0" anchor="ctr"/>
          <a:lstStyle>
            <a:lvl1pPr algn="r" eaLnBrk="1">
              <a:lnSpc>
                <a:spcPct val="96000"/>
              </a:lnSpc>
              <a:buClr>
                <a:srgbClr val="000000"/>
              </a:buClr>
              <a:buSzPct val="45000"/>
              <a:buFont typeface="Wingdings" pitchFamily="-109" charset="2"/>
              <a:buNone/>
              <a:defRPr sz="1300">
                <a:solidFill>
                  <a:schemeClr val="bg1"/>
                </a:solidFill>
                <a:latin typeface="Arial" pitchFamily="-109" charset="0"/>
                <a:ea typeface="+mn-ea"/>
              </a:defRPr>
            </a:lvl1pPr>
          </a:lstStyle>
          <a:p>
            <a:pPr>
              <a:defRPr/>
            </a:pPr>
            <a:endParaRPr lang="en-GB"/>
          </a:p>
        </p:txBody>
      </p:sp>
      <p:sp>
        <p:nvSpPr>
          <p:cNvPr id="5" name="Footer Placeholder 4">
            <a:extLst>
              <a:ext uri="{FF2B5EF4-FFF2-40B4-BE49-F238E27FC236}">
                <a16:creationId xmlns:a16="http://schemas.microsoft.com/office/drawing/2014/main" id="{805DB195-246D-4A34-B296-315E271074B8}"/>
              </a:ext>
            </a:extLst>
          </p:cNvPr>
          <p:cNvSpPr>
            <a:spLocks noGrp="1"/>
          </p:cNvSpPr>
          <p:nvPr>
            <p:ph type="ftr" sz="quarter" idx="3"/>
          </p:nvPr>
        </p:nvSpPr>
        <p:spPr>
          <a:xfrm>
            <a:off x="292100" y="6918325"/>
            <a:ext cx="5335588" cy="401638"/>
          </a:xfrm>
          <a:prstGeom prst="rect">
            <a:avLst/>
          </a:prstGeom>
        </p:spPr>
        <p:txBody>
          <a:bodyPr vert="horz" lIns="100794" tIns="50397" rIns="100794" bIns="50397" rtlCol="0" anchor="ctr"/>
          <a:lstStyle>
            <a:lvl1pPr algn="l" eaLnBrk="1">
              <a:lnSpc>
                <a:spcPct val="96000"/>
              </a:lnSpc>
              <a:buClr>
                <a:srgbClr val="000000"/>
              </a:buClr>
              <a:buSzPct val="45000"/>
              <a:buFont typeface="Wingdings" pitchFamily="-109" charset="2"/>
              <a:buNone/>
              <a:defRPr sz="1300">
                <a:solidFill>
                  <a:schemeClr val="bg1"/>
                </a:solidFill>
                <a:latin typeface="Arial" pitchFamily="-109" charset="0"/>
                <a:ea typeface="+mn-ea"/>
              </a:defRPr>
            </a:lvl1pPr>
          </a:lstStyle>
          <a:p>
            <a:pPr>
              <a:defRPr/>
            </a:pPr>
            <a:endParaRPr lang="en-GB"/>
          </a:p>
        </p:txBody>
      </p:sp>
      <p:sp>
        <p:nvSpPr>
          <p:cNvPr id="6" name="Slide Number Placeholder 5">
            <a:extLst>
              <a:ext uri="{FF2B5EF4-FFF2-40B4-BE49-F238E27FC236}">
                <a16:creationId xmlns:a16="http://schemas.microsoft.com/office/drawing/2014/main" id="{B0E887E3-44D8-442D-876C-C01FCEFEBE4D}"/>
              </a:ext>
            </a:extLst>
          </p:cNvPr>
          <p:cNvSpPr>
            <a:spLocks noGrp="1"/>
          </p:cNvSpPr>
          <p:nvPr>
            <p:ph type="sldNum" sz="quarter" idx="4"/>
          </p:nvPr>
        </p:nvSpPr>
        <p:spPr>
          <a:xfrm>
            <a:off x="8707438" y="6918325"/>
            <a:ext cx="1092200" cy="401638"/>
          </a:xfrm>
          <a:prstGeom prst="rect">
            <a:avLst/>
          </a:prstGeom>
        </p:spPr>
        <p:txBody>
          <a:bodyPr vert="horz" wrap="square" lIns="100794" tIns="50397" rIns="100794" bIns="50397" numCol="1" anchor="ctr" anchorCtr="0" compatLnSpc="1">
            <a:prstTxWarp prst="textNoShape">
              <a:avLst/>
            </a:prstTxWarp>
          </a:bodyPr>
          <a:lstStyle>
            <a:lvl1pPr algn="r" eaLnBrk="1">
              <a:lnSpc>
                <a:spcPct val="96000"/>
              </a:lnSpc>
              <a:buClr>
                <a:srgbClr val="000000"/>
              </a:buClr>
              <a:buSzPct val="45000"/>
              <a:buFont typeface="Wingdings" panose="05000000000000000000" pitchFamily="2" charset="2"/>
              <a:buNone/>
              <a:defRPr sz="4000">
                <a:solidFill>
                  <a:schemeClr val="bg1"/>
                </a:solidFill>
              </a:defRPr>
            </a:lvl1pPr>
          </a:lstStyle>
          <a:p>
            <a:pPr>
              <a:defRPr/>
            </a:pPr>
            <a:fld id="{4B370407-91DF-4146-93C8-17C0D68DF9F4}"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sldLayoutIdLst>
    <p:sldLayoutId id="2147484253" r:id="rId1"/>
    <p:sldLayoutId id="2147484242" r:id="rId2"/>
    <p:sldLayoutId id="2147484243" r:id="rId3"/>
    <p:sldLayoutId id="2147484244" r:id="rId4"/>
    <p:sldLayoutId id="2147484245" r:id="rId5"/>
    <p:sldLayoutId id="2147484246" r:id="rId6"/>
    <p:sldLayoutId id="2147484247" r:id="rId7"/>
    <p:sldLayoutId id="2147484248" r:id="rId8"/>
    <p:sldLayoutId id="2147484249" r:id="rId9"/>
    <p:sldLayoutId id="2147484250" r:id="rId10"/>
    <p:sldLayoutId id="2147484251" r:id="rId11"/>
    <p:sldLayoutId id="2147484252" r:id="rId12"/>
  </p:sldLayoutIdLst>
  <p:txStyles>
    <p:titleStyle>
      <a:lvl1pPr algn="ctr" defTabSz="1006475" rtl="0" eaLnBrk="0" fontAlgn="base" hangingPunct="0">
        <a:spcBef>
          <a:spcPct val="0"/>
        </a:spcBef>
        <a:spcAft>
          <a:spcPct val="0"/>
        </a:spcAft>
        <a:defRPr sz="5100" kern="1200">
          <a:solidFill>
            <a:schemeClr val="accent1"/>
          </a:solidFill>
          <a:latin typeface="+mj-lt"/>
          <a:ea typeface="ＭＳ Ｐゴシック" pitchFamily="-109" charset="-128"/>
          <a:cs typeface="+mj-cs"/>
        </a:defRPr>
      </a:lvl1pPr>
      <a:lvl2pPr algn="ctr" defTabSz="1006475" rtl="0" eaLnBrk="0" fontAlgn="base" hangingPunct="0">
        <a:spcBef>
          <a:spcPct val="0"/>
        </a:spcBef>
        <a:spcAft>
          <a:spcPct val="0"/>
        </a:spcAft>
        <a:defRPr sz="5100">
          <a:solidFill>
            <a:schemeClr val="accent1"/>
          </a:solidFill>
          <a:latin typeface="News Gothic MT" pitchFamily="-109" charset="0"/>
          <a:ea typeface="ＭＳ Ｐゴシック" pitchFamily="-109" charset="-128"/>
        </a:defRPr>
      </a:lvl2pPr>
      <a:lvl3pPr algn="ctr" defTabSz="1006475" rtl="0" eaLnBrk="0" fontAlgn="base" hangingPunct="0">
        <a:spcBef>
          <a:spcPct val="0"/>
        </a:spcBef>
        <a:spcAft>
          <a:spcPct val="0"/>
        </a:spcAft>
        <a:defRPr sz="5100">
          <a:solidFill>
            <a:schemeClr val="accent1"/>
          </a:solidFill>
          <a:latin typeface="News Gothic MT" pitchFamily="-109" charset="0"/>
          <a:ea typeface="ＭＳ Ｐゴシック" pitchFamily="-109" charset="-128"/>
        </a:defRPr>
      </a:lvl3pPr>
      <a:lvl4pPr algn="ctr" defTabSz="1006475" rtl="0" eaLnBrk="0" fontAlgn="base" hangingPunct="0">
        <a:spcBef>
          <a:spcPct val="0"/>
        </a:spcBef>
        <a:spcAft>
          <a:spcPct val="0"/>
        </a:spcAft>
        <a:defRPr sz="5100">
          <a:solidFill>
            <a:schemeClr val="accent1"/>
          </a:solidFill>
          <a:latin typeface="News Gothic MT" pitchFamily="-109" charset="0"/>
          <a:ea typeface="ＭＳ Ｐゴシック" pitchFamily="-109" charset="-128"/>
        </a:defRPr>
      </a:lvl4pPr>
      <a:lvl5pPr algn="ctr" defTabSz="1006475" rtl="0" eaLnBrk="0" fontAlgn="base" hangingPunct="0">
        <a:spcBef>
          <a:spcPct val="0"/>
        </a:spcBef>
        <a:spcAft>
          <a:spcPct val="0"/>
        </a:spcAft>
        <a:defRPr sz="5100">
          <a:solidFill>
            <a:schemeClr val="accent1"/>
          </a:solidFill>
          <a:latin typeface="News Gothic MT" pitchFamily="-109" charset="0"/>
          <a:ea typeface="ＭＳ Ｐゴシック" pitchFamily="-109" charset="-128"/>
        </a:defRPr>
      </a:lvl5pPr>
      <a:lvl6pPr marL="457200" algn="ctr" defTabSz="1006475" rtl="0" fontAlgn="base">
        <a:spcBef>
          <a:spcPct val="0"/>
        </a:spcBef>
        <a:spcAft>
          <a:spcPct val="0"/>
        </a:spcAft>
        <a:defRPr sz="5100">
          <a:solidFill>
            <a:schemeClr val="accent1"/>
          </a:solidFill>
          <a:latin typeface="News Gothic MT" pitchFamily="-109" charset="0"/>
          <a:ea typeface="ＭＳ Ｐゴシック" pitchFamily="-109" charset="-128"/>
        </a:defRPr>
      </a:lvl6pPr>
      <a:lvl7pPr marL="914400" algn="ctr" defTabSz="1006475" rtl="0" fontAlgn="base">
        <a:spcBef>
          <a:spcPct val="0"/>
        </a:spcBef>
        <a:spcAft>
          <a:spcPct val="0"/>
        </a:spcAft>
        <a:defRPr sz="5100">
          <a:solidFill>
            <a:schemeClr val="accent1"/>
          </a:solidFill>
          <a:latin typeface="News Gothic MT" pitchFamily="-109" charset="0"/>
          <a:ea typeface="ＭＳ Ｐゴシック" pitchFamily="-109" charset="-128"/>
        </a:defRPr>
      </a:lvl7pPr>
      <a:lvl8pPr marL="1371600" algn="ctr" defTabSz="1006475" rtl="0" fontAlgn="base">
        <a:spcBef>
          <a:spcPct val="0"/>
        </a:spcBef>
        <a:spcAft>
          <a:spcPct val="0"/>
        </a:spcAft>
        <a:defRPr sz="5100">
          <a:solidFill>
            <a:schemeClr val="accent1"/>
          </a:solidFill>
          <a:latin typeface="News Gothic MT" pitchFamily="-109" charset="0"/>
          <a:ea typeface="ＭＳ Ｐゴシック" pitchFamily="-109" charset="-128"/>
        </a:defRPr>
      </a:lvl8pPr>
      <a:lvl9pPr marL="1828800" algn="ctr" defTabSz="1006475" rtl="0" fontAlgn="base">
        <a:spcBef>
          <a:spcPct val="0"/>
        </a:spcBef>
        <a:spcAft>
          <a:spcPct val="0"/>
        </a:spcAft>
        <a:defRPr sz="5100">
          <a:solidFill>
            <a:schemeClr val="accent1"/>
          </a:solidFill>
          <a:latin typeface="News Gothic MT" pitchFamily="-109" charset="0"/>
          <a:ea typeface="ＭＳ Ｐゴシック" pitchFamily="-109" charset="-128"/>
        </a:defRPr>
      </a:lvl9pPr>
    </p:titleStyle>
    <p:bodyStyle>
      <a:lvl1pPr marL="384175" indent="-384175" algn="l" defTabSz="1006475" rtl="0" eaLnBrk="0" fontAlgn="base" hangingPunct="0">
        <a:spcBef>
          <a:spcPts val="2200"/>
        </a:spcBef>
        <a:spcAft>
          <a:spcPct val="0"/>
        </a:spcAft>
        <a:buClr>
          <a:srgbClr val="6FB7D7"/>
        </a:buClr>
        <a:buSzPct val="110000"/>
        <a:buFont typeface="Wingdings 2" pitchFamily="2" charset="2"/>
        <a:buChar char=""/>
        <a:defRPr sz="2600" kern="1200">
          <a:solidFill>
            <a:srgbClr val="595959"/>
          </a:solidFill>
          <a:latin typeface="+mn-lt"/>
          <a:ea typeface="ＭＳ Ｐゴシック" pitchFamily="-109" charset="-128"/>
          <a:cs typeface="+mn-cs"/>
        </a:defRPr>
      </a:lvl1pPr>
      <a:lvl2pPr marL="755650" indent="-369888" algn="l" defTabSz="1006475" rtl="0" eaLnBrk="0" fontAlgn="base" hangingPunct="0">
        <a:spcBef>
          <a:spcPts val="663"/>
        </a:spcBef>
        <a:spcAft>
          <a:spcPct val="0"/>
        </a:spcAft>
        <a:buClr>
          <a:srgbClr val="215D77"/>
        </a:buClr>
        <a:buSzPct val="110000"/>
        <a:buFont typeface="Wingdings 2" pitchFamily="2" charset="2"/>
        <a:buChar char=""/>
        <a:defRPr sz="2400" kern="1200">
          <a:solidFill>
            <a:srgbClr val="595959"/>
          </a:solidFill>
          <a:latin typeface="+mn-lt"/>
          <a:ea typeface="ＭＳ Ｐゴシック" pitchFamily="-109" charset="-128"/>
          <a:cs typeface="+mn-cs"/>
        </a:defRPr>
      </a:lvl2pPr>
      <a:lvl3pPr marL="1066800" indent="-311150" algn="l" defTabSz="1006475" rtl="0" eaLnBrk="0" fontAlgn="base" hangingPunct="0">
        <a:spcBef>
          <a:spcPts val="663"/>
        </a:spcBef>
        <a:spcAft>
          <a:spcPct val="0"/>
        </a:spcAft>
        <a:buClr>
          <a:srgbClr val="6FB7D7"/>
        </a:buClr>
        <a:buSzPct val="110000"/>
        <a:buFont typeface="Wingdings 2" pitchFamily="2" charset="2"/>
        <a:buChar char=""/>
        <a:defRPr sz="2200" kern="1200">
          <a:solidFill>
            <a:srgbClr val="595959"/>
          </a:solidFill>
          <a:latin typeface="+mn-lt"/>
          <a:ea typeface="ＭＳ Ｐゴシック" pitchFamily="-109" charset="-128"/>
          <a:cs typeface="+mn-cs"/>
        </a:defRPr>
      </a:lvl3pPr>
      <a:lvl4pPr marL="1392238" indent="-325438" algn="l" defTabSz="1006475" rtl="0" eaLnBrk="0" fontAlgn="base" hangingPunct="0">
        <a:spcBef>
          <a:spcPts val="663"/>
        </a:spcBef>
        <a:spcAft>
          <a:spcPct val="0"/>
        </a:spcAft>
        <a:buClr>
          <a:srgbClr val="215D77"/>
        </a:buClr>
        <a:buSzPct val="110000"/>
        <a:buFont typeface="Wingdings 2" pitchFamily="2" charset="2"/>
        <a:buChar char=""/>
        <a:defRPr sz="2000" kern="1200">
          <a:solidFill>
            <a:srgbClr val="595959"/>
          </a:solidFill>
          <a:latin typeface="+mn-lt"/>
          <a:ea typeface="ＭＳ Ｐゴシック" pitchFamily="-109" charset="-128"/>
          <a:cs typeface="+mn-cs"/>
        </a:defRPr>
      </a:lvl4pPr>
      <a:lvl5pPr marL="1703388" indent="-311150" algn="l" defTabSz="1006475" rtl="0" eaLnBrk="0" fontAlgn="base" hangingPunct="0">
        <a:spcBef>
          <a:spcPts val="663"/>
        </a:spcBef>
        <a:spcAft>
          <a:spcPct val="0"/>
        </a:spcAft>
        <a:buClr>
          <a:srgbClr val="6FB7D7"/>
        </a:buClr>
        <a:buSzPct val="110000"/>
        <a:buFont typeface="Wingdings 2" pitchFamily="2" charset="2"/>
        <a:buChar char=""/>
        <a:defRPr sz="2000" kern="1200">
          <a:solidFill>
            <a:srgbClr val="595959"/>
          </a:solidFill>
          <a:latin typeface="+mn-lt"/>
          <a:ea typeface="ＭＳ Ｐゴシック" pitchFamily="-109" charset="-128"/>
          <a:cs typeface="+mn-cs"/>
        </a:defRPr>
      </a:lvl5pPr>
      <a:lvl6pPr marL="2771844" indent="-251986" algn="l" defTabSz="1007943" rtl="0" eaLnBrk="1" latinLnBrk="0" hangingPunct="1">
        <a:spcBef>
          <a:spcPct val="20000"/>
        </a:spcBef>
        <a:buFont typeface="Arial" pitchFamily="34" charset="0"/>
        <a:buChar char="•"/>
        <a:defRPr sz="2200" kern="1200">
          <a:solidFill>
            <a:schemeClr val="tx1"/>
          </a:solidFill>
          <a:latin typeface="+mn-lt"/>
          <a:ea typeface="+mn-ea"/>
          <a:cs typeface="+mn-cs"/>
        </a:defRPr>
      </a:lvl6pPr>
      <a:lvl7pPr marL="3275815" indent="-251986" algn="l" defTabSz="1007943" rtl="0" eaLnBrk="1" latinLnBrk="0" hangingPunct="1">
        <a:spcBef>
          <a:spcPct val="20000"/>
        </a:spcBef>
        <a:buFont typeface="Arial" pitchFamily="34" charset="0"/>
        <a:buChar char="•"/>
        <a:defRPr sz="2200" kern="1200">
          <a:solidFill>
            <a:schemeClr val="tx1"/>
          </a:solidFill>
          <a:latin typeface="+mn-lt"/>
          <a:ea typeface="+mn-ea"/>
          <a:cs typeface="+mn-cs"/>
        </a:defRPr>
      </a:lvl7pPr>
      <a:lvl8pPr marL="3779787" indent="-251986" algn="l" defTabSz="1007943" rtl="0" eaLnBrk="1" latinLnBrk="0" hangingPunct="1">
        <a:spcBef>
          <a:spcPct val="20000"/>
        </a:spcBef>
        <a:buFont typeface="Arial" pitchFamily="34" charset="0"/>
        <a:buChar char="•"/>
        <a:defRPr sz="2200" kern="1200">
          <a:solidFill>
            <a:schemeClr val="tx1"/>
          </a:solidFill>
          <a:latin typeface="+mn-lt"/>
          <a:ea typeface="+mn-ea"/>
          <a:cs typeface="+mn-cs"/>
        </a:defRPr>
      </a:lvl8pPr>
      <a:lvl9pPr marL="4283758" indent="-251986" algn="l" defTabSz="1007943" rtl="0" eaLnBrk="1" latinLnBrk="0"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a:defPPr>
      <a:lvl1pPr marL="0" algn="l" defTabSz="1007943" rtl="0" eaLnBrk="1" latinLnBrk="0" hangingPunct="1">
        <a:defRPr sz="2000" kern="1200">
          <a:solidFill>
            <a:schemeClr val="tx1"/>
          </a:solidFill>
          <a:latin typeface="+mn-lt"/>
          <a:ea typeface="+mn-ea"/>
          <a:cs typeface="+mn-cs"/>
        </a:defRPr>
      </a:lvl1pPr>
      <a:lvl2pPr marL="503972" algn="l" defTabSz="1007943" rtl="0" eaLnBrk="1" latinLnBrk="0" hangingPunct="1">
        <a:defRPr sz="2000" kern="1200">
          <a:solidFill>
            <a:schemeClr val="tx1"/>
          </a:solidFill>
          <a:latin typeface="+mn-lt"/>
          <a:ea typeface="+mn-ea"/>
          <a:cs typeface="+mn-cs"/>
        </a:defRPr>
      </a:lvl2pPr>
      <a:lvl3pPr marL="1007943" algn="l" defTabSz="1007943" rtl="0" eaLnBrk="1" latinLnBrk="0" hangingPunct="1">
        <a:defRPr sz="2000" kern="1200">
          <a:solidFill>
            <a:schemeClr val="tx1"/>
          </a:solidFill>
          <a:latin typeface="+mn-lt"/>
          <a:ea typeface="+mn-ea"/>
          <a:cs typeface="+mn-cs"/>
        </a:defRPr>
      </a:lvl3pPr>
      <a:lvl4pPr marL="1511915" algn="l" defTabSz="1007943" rtl="0" eaLnBrk="1" latinLnBrk="0" hangingPunct="1">
        <a:defRPr sz="2000" kern="1200">
          <a:solidFill>
            <a:schemeClr val="tx1"/>
          </a:solidFill>
          <a:latin typeface="+mn-lt"/>
          <a:ea typeface="+mn-ea"/>
          <a:cs typeface="+mn-cs"/>
        </a:defRPr>
      </a:lvl4pPr>
      <a:lvl5pPr marL="2015886" algn="l" defTabSz="1007943" rtl="0" eaLnBrk="1" latinLnBrk="0" hangingPunct="1">
        <a:defRPr sz="2000" kern="1200">
          <a:solidFill>
            <a:schemeClr val="tx1"/>
          </a:solidFill>
          <a:latin typeface="+mn-lt"/>
          <a:ea typeface="+mn-ea"/>
          <a:cs typeface="+mn-cs"/>
        </a:defRPr>
      </a:lvl5pPr>
      <a:lvl6pPr marL="2519858" algn="l" defTabSz="1007943" rtl="0" eaLnBrk="1" latinLnBrk="0" hangingPunct="1">
        <a:defRPr sz="2000" kern="1200">
          <a:solidFill>
            <a:schemeClr val="tx1"/>
          </a:solidFill>
          <a:latin typeface="+mn-lt"/>
          <a:ea typeface="+mn-ea"/>
          <a:cs typeface="+mn-cs"/>
        </a:defRPr>
      </a:lvl6pPr>
      <a:lvl7pPr marL="3023829" algn="l" defTabSz="1007943" rtl="0" eaLnBrk="1" latinLnBrk="0" hangingPunct="1">
        <a:defRPr sz="2000" kern="1200">
          <a:solidFill>
            <a:schemeClr val="tx1"/>
          </a:solidFill>
          <a:latin typeface="+mn-lt"/>
          <a:ea typeface="+mn-ea"/>
          <a:cs typeface="+mn-cs"/>
        </a:defRPr>
      </a:lvl7pPr>
      <a:lvl8pPr marL="3527801" algn="l" defTabSz="1007943" rtl="0" eaLnBrk="1" latinLnBrk="0" hangingPunct="1">
        <a:defRPr sz="2000" kern="1200">
          <a:solidFill>
            <a:schemeClr val="tx1"/>
          </a:solidFill>
          <a:latin typeface="+mn-lt"/>
          <a:ea typeface="+mn-ea"/>
          <a:cs typeface="+mn-cs"/>
        </a:defRPr>
      </a:lvl8pPr>
      <a:lvl9pPr marL="4031772" algn="l" defTabSz="1007943"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join.slack.com/t/itws-mitr/shared_invite/enQtNDI1ODU5NjI2MTE3LWU4M2IzNTEzMTIyMTczYTgwOGFmMWEzYTM4OTNiMTMyY2NiMGFiZTA2N2I3Nzc0YjBiOWM4ZDY3MzVkMGVlMzM"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informationweek.com/story/showArticle.jhtml?articleID=15300201"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students.flatworldknowledge.com/course/2586758"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F294C360-D613-A046-9C55-FFDEEF2B260A}"/>
              </a:ext>
            </a:extLst>
          </p:cNvPr>
          <p:cNvSpPr>
            <a:spLocks noGrp="1"/>
          </p:cNvSpPr>
          <p:nvPr>
            <p:ph type="title"/>
          </p:nvPr>
        </p:nvSpPr>
        <p:spPr>
          <a:xfrm>
            <a:off x="620713" y="2178050"/>
            <a:ext cx="8305800" cy="915988"/>
          </a:xfrm>
        </p:spPr>
        <p:txBody>
          <a:bodyPr/>
          <a:lstStyle/>
          <a:p>
            <a:pPr eaLnBrk="1" hangingPunct="1"/>
            <a:r>
              <a:rPr lang="en-US" altLang="en-US" sz="4400" dirty="0">
                <a:latin typeface="Arial" panose="020B0604020202020204" pitchFamily="34" charset="0"/>
                <a:ea typeface="ＭＳ Ｐゴシック" panose="020B0600070205080204" pitchFamily="34" charset="-128"/>
                <a:cs typeface="Arial" panose="020B0604020202020204" pitchFamily="34" charset="0"/>
              </a:rPr>
              <a:t>Managing Information Technology Resources</a:t>
            </a:r>
            <a:br>
              <a:rPr lang="en-US" altLang="en-US" sz="4400" dirty="0">
                <a:latin typeface="Arial" panose="020B0604020202020204" pitchFamily="34" charset="0"/>
                <a:ea typeface="ＭＳ Ｐゴシック" panose="020B0600070205080204" pitchFamily="34" charset="-128"/>
                <a:cs typeface="Arial" panose="020B0604020202020204" pitchFamily="34" charset="0"/>
              </a:rPr>
            </a:br>
            <a:r>
              <a:rPr lang="en-US" altLang="en-US" sz="4400" dirty="0">
                <a:latin typeface="Arial" panose="020B0604020202020204" pitchFamily="34" charset="0"/>
                <a:ea typeface="ＭＳ Ｐゴシック" panose="020B0600070205080204" pitchFamily="34" charset="-128"/>
                <a:cs typeface="Arial" panose="020B0604020202020204" pitchFamily="34" charset="0"/>
              </a:rPr>
              <a:t>ITWS 4310</a:t>
            </a:r>
            <a:endParaRPr lang="en-US" altLang="en-US" sz="3600" dirty="0">
              <a:latin typeface="Arial" panose="020B0604020202020204" pitchFamily="34" charset="0"/>
              <a:ea typeface="ＭＳ Ｐゴシック" panose="020B0600070205080204" pitchFamily="34" charset="-128"/>
              <a:cs typeface="Arial" panose="020B0604020202020204" pitchFamily="34" charset="0"/>
            </a:endParaRPr>
          </a:p>
        </p:txBody>
      </p:sp>
      <p:sp>
        <p:nvSpPr>
          <p:cNvPr id="4099" name="Rectangle 3">
            <a:extLst>
              <a:ext uri="{FF2B5EF4-FFF2-40B4-BE49-F238E27FC236}">
                <a16:creationId xmlns:a16="http://schemas.microsoft.com/office/drawing/2014/main" id="{6276DA3C-72EB-244D-9058-B53911A15C9D}"/>
              </a:ext>
            </a:extLst>
          </p:cNvPr>
          <p:cNvSpPr>
            <a:spLocks noGrp="1"/>
          </p:cNvSpPr>
          <p:nvPr>
            <p:ph type="body" idx="1"/>
          </p:nvPr>
        </p:nvSpPr>
        <p:spPr>
          <a:xfrm>
            <a:off x="566738" y="3703638"/>
            <a:ext cx="8939212" cy="4535487"/>
          </a:xfrm>
        </p:spPr>
        <p:txBody>
          <a:bodyPr/>
          <a:lstStyle/>
          <a:p>
            <a:pPr marL="0" indent="0" algn="ctr" eaLnBrk="1" hangingPunct="1">
              <a:buFont typeface="Wingdings 2" pitchFamily="2" charset="2"/>
              <a:buNone/>
            </a:pPr>
            <a:r>
              <a:rPr lang="en-US" altLang="en-US" sz="3600" dirty="0">
                <a:latin typeface="Arial" panose="020B0604020202020204" pitchFamily="34" charset="0"/>
                <a:ea typeface="ＭＳ Ｐゴシック" panose="020B0600070205080204" pitchFamily="34" charset="-128"/>
                <a:cs typeface="Arial" panose="020B0604020202020204" pitchFamily="34" charset="0"/>
              </a:rPr>
              <a:t>Introduction to Course</a:t>
            </a:r>
          </a:p>
          <a:p>
            <a:pPr marL="0" indent="0" algn="ctr" eaLnBrk="1" hangingPunct="1">
              <a:buFont typeface="Wingdings 2" pitchFamily="2" charset="2"/>
              <a:buNone/>
            </a:pPr>
            <a:r>
              <a:rPr lang="en-US" altLang="en-US" sz="3600" dirty="0">
                <a:latin typeface="Arial" panose="020B0604020202020204" pitchFamily="34" charset="0"/>
                <a:ea typeface="ＭＳ Ｐゴシック" panose="020B0600070205080204" pitchFamily="34" charset="-128"/>
                <a:cs typeface="Arial" panose="020B0604020202020204" pitchFamily="34" charset="0"/>
              </a:rPr>
              <a:t>August 30, 2018</a:t>
            </a:r>
          </a:p>
          <a:p>
            <a:pPr marL="0" indent="0" algn="ctr" eaLnBrk="1" hangingPunct="1">
              <a:buFont typeface="Wingdings 2" pitchFamily="2" charset="2"/>
              <a:buNone/>
            </a:pPr>
            <a:endParaRPr lang="en-US" altLang="en-US" sz="3200" dirty="0">
              <a:latin typeface="Tahoma" panose="020B0604030504040204" pitchFamily="34" charset="0"/>
              <a:ea typeface="ＭＳ Ｐゴシック" panose="020B0600070205080204" pitchFamily="34"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FF6A024-CEDC-4C40-B20A-026E96716268}"/>
              </a:ext>
            </a:extLst>
          </p:cNvPr>
          <p:cNvSpPr>
            <a:spLocks noGrp="1" noChangeArrowheads="1"/>
          </p:cNvSpPr>
          <p:nvPr>
            <p:ph type="title"/>
          </p:nvPr>
        </p:nvSpPr>
        <p:spPr>
          <a:xfrm>
            <a:off x="1077913" y="252413"/>
            <a:ext cx="8315325" cy="1258887"/>
          </a:xfrm>
        </p:spPr>
        <p:txBody>
          <a:bodyPr/>
          <a:lstStyle/>
          <a:p>
            <a:pPr eaLnBrk="1" hangingPunct="1">
              <a:defRPr/>
            </a:pPr>
            <a:r>
              <a:rPr lang="en-US" altLang="en-US" sz="3527" dirty="0"/>
              <a:t>MITR Syllabus Outline:</a:t>
            </a:r>
            <a:br>
              <a:rPr lang="en-US" altLang="en-US" sz="3527" dirty="0"/>
            </a:br>
            <a:r>
              <a:rPr lang="en-US" altLang="en-US" sz="3527" dirty="0"/>
              <a:t>Course Description</a:t>
            </a:r>
          </a:p>
        </p:txBody>
      </p:sp>
      <p:sp>
        <p:nvSpPr>
          <p:cNvPr id="23556" name="Rectangle 3">
            <a:extLst>
              <a:ext uri="{FF2B5EF4-FFF2-40B4-BE49-F238E27FC236}">
                <a16:creationId xmlns:a16="http://schemas.microsoft.com/office/drawing/2014/main" id="{C7D82D53-C0AD-0545-988C-6103CA363612}"/>
              </a:ext>
            </a:extLst>
          </p:cNvPr>
          <p:cNvSpPr>
            <a:spLocks noChangeArrowheads="1"/>
          </p:cNvSpPr>
          <p:nvPr/>
        </p:nvSpPr>
        <p:spPr bwMode="auto">
          <a:xfrm>
            <a:off x="336550" y="1763713"/>
            <a:ext cx="9575800" cy="552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defRPr/>
            </a:pPr>
            <a:r>
              <a:rPr lang="en-US" altLang="en-US" sz="2205" dirty="0">
                <a:solidFill>
                  <a:srgbClr val="000000"/>
                </a:solidFill>
                <a:latin typeface="+mn-lt"/>
                <a:cs typeface="Times New Roman" pitchFamily="18" charset="0"/>
              </a:rPr>
              <a:t>Managing Information Technology Resources provides the undergraduate Information Technology (IT) student with an introduction to the fundamental concepts of management and applies them to IT.  The </a:t>
            </a:r>
            <a:r>
              <a:rPr lang="en-US" altLang="en-US" sz="2205" dirty="0">
                <a:solidFill>
                  <a:srgbClr val="FF0000"/>
                </a:solidFill>
                <a:latin typeface="+mn-lt"/>
                <a:cs typeface="Times New Roman" pitchFamily="18" charset="0"/>
              </a:rPr>
              <a:t>focus of the course is on the management issues of applying this critical (“enabling”) technology in achieving and maintaining effective, competitive organizations</a:t>
            </a:r>
            <a:r>
              <a:rPr lang="en-US" altLang="en-US" sz="2205" dirty="0">
                <a:solidFill>
                  <a:srgbClr val="000000"/>
                </a:solidFill>
                <a:latin typeface="+mn-lt"/>
                <a:cs typeface="Times New Roman" pitchFamily="18" charset="0"/>
              </a:rPr>
              <a:t>.  The course examines the use of IT in business processes, sometimes referred to as “management information systems” (MIS), and the </a:t>
            </a:r>
            <a:r>
              <a:rPr lang="en-US" altLang="en-US" sz="2205" dirty="0">
                <a:solidFill>
                  <a:srgbClr val="FF0000"/>
                </a:solidFill>
                <a:latin typeface="+mn-lt"/>
                <a:cs typeface="Times New Roman" pitchFamily="18" charset="0"/>
              </a:rPr>
              <a:t>management issues of integrating IT into organizational processes to gain competitive advantage</a:t>
            </a:r>
            <a:r>
              <a:rPr lang="en-US" altLang="en-US" sz="2205" dirty="0">
                <a:solidFill>
                  <a:srgbClr val="000000"/>
                </a:solidFill>
                <a:latin typeface="+mn-lt"/>
                <a:cs typeface="Times New Roman" pitchFamily="18" charset="0"/>
              </a:rPr>
              <a:t>.  In the course, we will examine management approaches for developing and using information systems in support of business processes.  In Managing IT Resources, we will examine a wide array of interrelated topics, including: management, organizations and information systems; development life cycle; project management and systems engineering; process reengineering; and organizational learning. </a:t>
            </a:r>
            <a:endParaRPr lang="en-US" altLang="en-US" sz="2205" dirty="0">
              <a:solidFill>
                <a:srgbClr val="000000"/>
              </a:solidFill>
              <a:latin typeface="+mn-lt"/>
              <a:cs typeface="Arial" charset="0"/>
            </a:endParaRP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F273E66D-8DFA-E843-B4F0-9606505E90B6}"/>
              </a:ext>
            </a:extLst>
          </p:cNvPr>
          <p:cNvSpPr>
            <a:spLocks noGrp="1" noChangeArrowheads="1"/>
          </p:cNvSpPr>
          <p:nvPr>
            <p:ph type="title"/>
          </p:nvPr>
        </p:nvSpPr>
        <p:spPr>
          <a:xfrm>
            <a:off x="1512888" y="252413"/>
            <a:ext cx="8315325" cy="1258887"/>
          </a:xfrm>
        </p:spPr>
        <p:txBody>
          <a:bodyPr/>
          <a:lstStyle/>
          <a:p>
            <a:pPr eaLnBrk="1" hangingPunct="1">
              <a:defRPr/>
            </a:pPr>
            <a:r>
              <a:rPr lang="en-US" altLang="en-US" sz="3527" dirty="0"/>
              <a:t>MITR Syllabus Outline:</a:t>
            </a:r>
            <a:br>
              <a:rPr lang="en-US" altLang="en-US" sz="3527" dirty="0"/>
            </a:br>
            <a:r>
              <a:rPr lang="en-US" altLang="en-US" sz="3527" dirty="0"/>
              <a:t>Course Description (2)</a:t>
            </a:r>
          </a:p>
        </p:txBody>
      </p:sp>
      <p:sp>
        <p:nvSpPr>
          <p:cNvPr id="24580" name="Rectangle 3">
            <a:extLst>
              <a:ext uri="{FF2B5EF4-FFF2-40B4-BE49-F238E27FC236}">
                <a16:creationId xmlns:a16="http://schemas.microsoft.com/office/drawing/2014/main" id="{BCEA8953-FF5A-EE4D-A29E-7B6A5651E6D3}"/>
              </a:ext>
            </a:extLst>
          </p:cNvPr>
          <p:cNvSpPr>
            <a:spLocks noChangeArrowheads="1"/>
          </p:cNvSpPr>
          <p:nvPr/>
        </p:nvSpPr>
        <p:spPr bwMode="auto">
          <a:xfrm>
            <a:off x="504825" y="1847850"/>
            <a:ext cx="9323388" cy="4503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defRPr/>
            </a:pPr>
            <a:r>
              <a:rPr lang="en-US" altLang="en-US" sz="2205" dirty="0">
                <a:latin typeface="+mn-lt"/>
                <a:cs typeface="Times New Roman" pitchFamily="18" charset="0"/>
              </a:rPr>
              <a:t>Managing IT Resources runs along three parallel tracks. One track follows an Information Systems </a:t>
            </a:r>
            <a:r>
              <a:rPr lang="en-US" altLang="en-US" sz="2205" dirty="0">
                <a:solidFill>
                  <a:srgbClr val="FF0000"/>
                </a:solidFill>
                <a:latin typeface="+mn-lt"/>
                <a:cs typeface="Times New Roman" pitchFamily="18" charset="0"/>
              </a:rPr>
              <a:t>textbook</a:t>
            </a:r>
            <a:r>
              <a:rPr lang="en-US" altLang="en-US" sz="2205" dirty="0">
                <a:latin typeface="+mn-lt"/>
                <a:cs typeface="Times New Roman" pitchFamily="18" charset="0"/>
              </a:rPr>
              <a:t> and covers the key conceptual material of the course.  The second track is a set of </a:t>
            </a:r>
            <a:r>
              <a:rPr lang="en-US" altLang="en-US" sz="2205" dirty="0">
                <a:solidFill>
                  <a:srgbClr val="FF0000"/>
                </a:solidFill>
                <a:latin typeface="+mn-lt"/>
                <a:cs typeface="Times New Roman" pitchFamily="18" charset="0"/>
              </a:rPr>
              <a:t>“Business Cases and Articles”</a:t>
            </a:r>
            <a:r>
              <a:rPr lang="en-US" altLang="en-US" sz="2205" dirty="0">
                <a:latin typeface="+mn-lt"/>
                <a:cs typeface="Times New Roman" pitchFamily="18" charset="0"/>
              </a:rPr>
              <a:t> that explore applications of Information Systems and Information Technology in a variety of organizations.  The third track is a </a:t>
            </a:r>
            <a:r>
              <a:rPr lang="en-US" altLang="en-US" sz="2205" dirty="0">
                <a:solidFill>
                  <a:srgbClr val="FF0000"/>
                </a:solidFill>
                <a:latin typeface="+mn-lt"/>
                <a:cs typeface="Times New Roman" pitchFamily="18" charset="0"/>
              </a:rPr>
              <a:t>“Term Project” with a real client organization </a:t>
            </a:r>
            <a:r>
              <a:rPr lang="en-US" altLang="en-US" sz="2205" dirty="0">
                <a:latin typeface="+mn-lt"/>
                <a:cs typeface="Times New Roman" pitchFamily="18" charset="0"/>
              </a:rPr>
              <a:t>in need of an Information Technology/Information System Solution. The “Term Project” includes client identification, systems requirements, cost-benefit analysis, project schedule, systems development, project management, design, development, customer acceptance, training, maintenance, and presentation.  These three tracks are complimentary and reinforcing throughout the course.</a:t>
            </a:r>
            <a:r>
              <a:rPr lang="en-US" altLang="en-US" sz="2205" dirty="0">
                <a:latin typeface="+mn-lt"/>
              </a:rPr>
              <a:t> </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708C63C6-8351-1C4A-86BA-2EAFCC2D83AA}"/>
              </a:ext>
            </a:extLst>
          </p:cNvPr>
          <p:cNvSpPr>
            <a:spLocks noGrp="1"/>
          </p:cNvSpPr>
          <p:nvPr>
            <p:ph type="title"/>
          </p:nvPr>
        </p:nvSpPr>
        <p:spPr>
          <a:xfrm>
            <a:off x="1512888" y="-30163"/>
            <a:ext cx="7978775" cy="1260476"/>
          </a:xfrm>
        </p:spPr>
        <p:txBody>
          <a:bodyPr/>
          <a:lstStyle/>
          <a:p>
            <a:pPr eaLnBrk="1" hangingPunct="1">
              <a:defRPr/>
            </a:pPr>
            <a:r>
              <a:rPr lang="en-US" altLang="en-US" sz="3527" dirty="0"/>
              <a:t>MITR Syllabus Outline:</a:t>
            </a:r>
            <a:br>
              <a:rPr lang="en-US" altLang="en-US" sz="3527" dirty="0"/>
            </a:br>
            <a:r>
              <a:rPr lang="en-US" altLang="en-US" sz="3527" dirty="0"/>
              <a:t>Learning Outcomes</a:t>
            </a:r>
          </a:p>
        </p:txBody>
      </p:sp>
      <p:sp>
        <p:nvSpPr>
          <p:cNvPr id="23555" name="Content Placeholder 2">
            <a:extLst>
              <a:ext uri="{FF2B5EF4-FFF2-40B4-BE49-F238E27FC236}">
                <a16:creationId xmlns:a16="http://schemas.microsoft.com/office/drawing/2014/main" id="{5843F54D-7F42-AA48-AEFB-B9EF00DCE1CD}"/>
              </a:ext>
            </a:extLst>
          </p:cNvPr>
          <p:cNvSpPr>
            <a:spLocks noGrp="1"/>
          </p:cNvSpPr>
          <p:nvPr>
            <p:ph idx="1"/>
          </p:nvPr>
        </p:nvSpPr>
        <p:spPr>
          <a:xfrm>
            <a:off x="336550" y="1341438"/>
            <a:ext cx="9407525" cy="5943600"/>
          </a:xfrm>
        </p:spPr>
        <p:txBody>
          <a:bodyPr/>
          <a:lstStyle/>
          <a:p>
            <a:pPr eaLnBrk="1" hangingPunct="1">
              <a:buFontTx/>
              <a:buNone/>
            </a:pPr>
            <a:r>
              <a:rPr lang="en-US" altLang="en-US" sz="2000">
                <a:ea typeface="ＭＳ Ｐゴシック" panose="020B0600070205080204" pitchFamily="34" charset="-128"/>
              </a:rPr>
              <a:t>After completing this course, the student will have:</a:t>
            </a:r>
          </a:p>
          <a:p>
            <a:pPr eaLnBrk="1" hangingPunct="1"/>
            <a:r>
              <a:rPr lang="en-US" altLang="en-US" sz="1800">
                <a:ea typeface="ＭＳ Ｐゴシック" panose="020B0600070205080204" pitchFamily="34" charset="-128"/>
              </a:rPr>
              <a:t>Demonstrated knowledge of the key management principles of the information-age organization.</a:t>
            </a:r>
          </a:p>
          <a:p>
            <a:pPr eaLnBrk="1" hangingPunct="1"/>
            <a:r>
              <a:rPr lang="en-US" altLang="en-US" sz="1800">
                <a:ea typeface="ＭＳ Ｐゴシック" panose="020B0600070205080204" pitchFamily="34" charset="-128"/>
              </a:rPr>
              <a:t>Demonstrated knowledge of the planning, controlling, and organizing of IT resources.</a:t>
            </a:r>
          </a:p>
          <a:p>
            <a:pPr eaLnBrk="1" hangingPunct="1"/>
            <a:r>
              <a:rPr lang="en-US" altLang="en-US" sz="1800">
                <a:ea typeface="ＭＳ Ｐゴシック" panose="020B0600070205080204" pitchFamily="34" charset="-128"/>
              </a:rPr>
              <a:t>Demonstrated knowledge of how information systems can be used to address and support a range of managerial functions and business processes.</a:t>
            </a:r>
          </a:p>
          <a:p>
            <a:pPr eaLnBrk="1" hangingPunct="1"/>
            <a:r>
              <a:rPr lang="en-US" altLang="en-US" sz="1800">
                <a:ea typeface="ＭＳ Ｐゴシック" panose="020B0600070205080204" pitchFamily="34" charset="-128"/>
              </a:rPr>
              <a:t>Planned, designed, developed, and documented an Information Technology System for a real company or organization.</a:t>
            </a:r>
          </a:p>
          <a:p>
            <a:pPr eaLnBrk="1" hangingPunct="1"/>
            <a:r>
              <a:rPr lang="en-US" altLang="en-US" sz="1800">
                <a:ea typeface="ＭＳ Ｐゴシック" panose="020B0600070205080204" pitchFamily="34" charset="-128"/>
              </a:rPr>
              <a:t>Planned, designed, developed, and written a professional Information Technology Project Report.</a:t>
            </a:r>
          </a:p>
          <a:p>
            <a:pPr eaLnBrk="1" hangingPunct="1"/>
            <a:r>
              <a:rPr lang="en-US" altLang="en-US" sz="1800">
                <a:ea typeface="ＭＳ Ｐゴシック" panose="020B0600070205080204" pitchFamily="34" charset="-128"/>
              </a:rPr>
              <a:t>Delivered a professional presentation of their Project. </a:t>
            </a:r>
          </a:p>
          <a:p>
            <a:pPr eaLnBrk="1" hangingPunct="1"/>
            <a:r>
              <a:rPr lang="en-US" altLang="en-US" sz="1800">
                <a:ea typeface="ＭＳ Ｐゴシック" panose="020B0600070205080204" pitchFamily="34" charset="-128"/>
              </a:rPr>
              <a:t>Participated in active oral and written discussions of IT Business Cases. </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C9F7A268-5046-A84F-8773-B628E2550439}"/>
              </a:ext>
            </a:extLst>
          </p:cNvPr>
          <p:cNvSpPr>
            <a:spLocks noGrp="1"/>
          </p:cNvSpPr>
          <p:nvPr>
            <p:ph type="title"/>
          </p:nvPr>
        </p:nvSpPr>
        <p:spPr>
          <a:xfrm>
            <a:off x="1512888" y="252413"/>
            <a:ext cx="8147050" cy="1258887"/>
          </a:xfrm>
        </p:spPr>
        <p:txBody>
          <a:bodyPr/>
          <a:lstStyle/>
          <a:p>
            <a:pPr eaLnBrk="1" hangingPunct="1">
              <a:defRPr/>
            </a:pPr>
            <a:r>
              <a:rPr lang="en-US" altLang="en-US" sz="3527" dirty="0"/>
              <a:t>MITR Syllabus Outline:</a:t>
            </a:r>
            <a:br>
              <a:rPr lang="en-US" altLang="en-US" sz="3527" dirty="0"/>
            </a:br>
            <a:r>
              <a:rPr lang="en-US" altLang="en-US" sz="3527" dirty="0"/>
              <a:t>Assignments</a:t>
            </a:r>
          </a:p>
        </p:txBody>
      </p:sp>
      <p:sp>
        <p:nvSpPr>
          <p:cNvPr id="24579" name="Content Placeholder 2">
            <a:extLst>
              <a:ext uri="{FF2B5EF4-FFF2-40B4-BE49-F238E27FC236}">
                <a16:creationId xmlns:a16="http://schemas.microsoft.com/office/drawing/2014/main" id="{6450358E-1128-1245-868B-F400B09004A3}"/>
              </a:ext>
            </a:extLst>
          </p:cNvPr>
          <p:cNvSpPr>
            <a:spLocks noGrp="1"/>
          </p:cNvSpPr>
          <p:nvPr>
            <p:ph idx="1"/>
          </p:nvPr>
        </p:nvSpPr>
        <p:spPr>
          <a:xfrm>
            <a:off x="504825" y="1763713"/>
            <a:ext cx="9015413" cy="4913312"/>
          </a:xfrm>
        </p:spPr>
        <p:txBody>
          <a:bodyPr rtlCol="0">
            <a:normAutofit fontScale="92500" lnSpcReduction="10000"/>
          </a:bodyPr>
          <a:lstStyle/>
          <a:p>
            <a:pPr eaLnBrk="1" fontAlgn="auto" hangingPunct="1">
              <a:spcAft>
                <a:spcPts val="0"/>
              </a:spcAft>
              <a:buFont typeface="Arial" pitchFamily="34" charset="0"/>
              <a:buChar char="•"/>
              <a:defRPr/>
            </a:pPr>
            <a:r>
              <a:rPr lang="en-US" sz="2205" dirty="0"/>
              <a:t>Term Project</a:t>
            </a:r>
          </a:p>
          <a:p>
            <a:pPr lvl="1" eaLnBrk="1" fontAlgn="auto" hangingPunct="1">
              <a:spcAft>
                <a:spcPts val="0"/>
              </a:spcAft>
              <a:buFont typeface="Arial" pitchFamily="34" charset="0"/>
              <a:buChar char="–"/>
              <a:defRPr/>
            </a:pPr>
            <a:r>
              <a:rPr lang="en-US" sz="2205" dirty="0"/>
              <a:t>Several Project Milestones are scheduled in the Course Calendar.  These milestones are draft sections of the final report and are graded as part of the Homework, Business Case, and Other Weekly assignments.</a:t>
            </a:r>
          </a:p>
          <a:p>
            <a:pPr lvl="1" eaLnBrk="1" fontAlgn="auto" hangingPunct="1">
              <a:spcAft>
                <a:spcPts val="0"/>
              </a:spcAft>
              <a:buFont typeface="Arial" pitchFamily="34" charset="0"/>
              <a:buChar char="–"/>
              <a:defRPr/>
            </a:pPr>
            <a:r>
              <a:rPr lang="en-US" sz="2205" dirty="0"/>
              <a:t>Final Project Presentations given on December 6 &amp; 10, 2018</a:t>
            </a:r>
          </a:p>
          <a:p>
            <a:pPr lvl="1" eaLnBrk="1" fontAlgn="auto" hangingPunct="1">
              <a:spcAft>
                <a:spcPts val="0"/>
              </a:spcAft>
              <a:buFont typeface="Arial" pitchFamily="34" charset="0"/>
              <a:buChar char="–"/>
              <a:defRPr/>
            </a:pPr>
            <a:r>
              <a:rPr lang="en-US" sz="2205" dirty="0"/>
              <a:t>Final Project Report due on December 10, 2018</a:t>
            </a:r>
          </a:p>
          <a:p>
            <a:pPr lvl="1" eaLnBrk="1" fontAlgn="auto" hangingPunct="1">
              <a:spcAft>
                <a:spcPts val="0"/>
              </a:spcAft>
              <a:buFont typeface="Arial" pitchFamily="34" charset="0"/>
              <a:buChar char="–"/>
              <a:defRPr/>
            </a:pPr>
            <a:r>
              <a:rPr lang="en-US" sz="2205" dirty="0"/>
              <a:t>Project Peer Review of members of Project Team due on December 11, 2018</a:t>
            </a:r>
          </a:p>
          <a:p>
            <a:pPr eaLnBrk="1" fontAlgn="auto" hangingPunct="1">
              <a:spcAft>
                <a:spcPts val="0"/>
              </a:spcAft>
              <a:buFont typeface="Arial" pitchFamily="34" charset="0"/>
              <a:buChar char="•"/>
              <a:defRPr/>
            </a:pPr>
            <a:r>
              <a:rPr lang="en-US" sz="2205" dirty="0"/>
              <a:t>Business Case write-ups due on dates specified in the Course Calendar.</a:t>
            </a:r>
          </a:p>
          <a:p>
            <a:pPr eaLnBrk="1" fontAlgn="auto" hangingPunct="1">
              <a:spcAft>
                <a:spcPts val="0"/>
              </a:spcAft>
              <a:buFont typeface="Arial" pitchFamily="34" charset="0"/>
              <a:buChar char="•"/>
              <a:defRPr/>
            </a:pPr>
            <a:r>
              <a:rPr lang="en-US" sz="2205" dirty="0"/>
              <a:t>Mid-Term Exam on </a:t>
            </a:r>
            <a:r>
              <a:rPr lang="en-US" sz="2200" dirty="0"/>
              <a:t>Monday</a:t>
            </a:r>
            <a:r>
              <a:rPr lang="en-US" sz="2205" dirty="0"/>
              <a:t>, October 15, 2018</a:t>
            </a:r>
          </a:p>
          <a:p>
            <a:pPr eaLnBrk="1" fontAlgn="auto" hangingPunct="1">
              <a:spcAft>
                <a:spcPts val="0"/>
              </a:spcAft>
              <a:buFont typeface="Arial" pitchFamily="34" charset="0"/>
              <a:buChar char="•"/>
              <a:defRPr/>
            </a:pPr>
            <a:r>
              <a:rPr lang="en-US" sz="2205" dirty="0"/>
              <a:t>Final Exam during finals week on a date to be determined</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45DA7EA-2F27-6848-8130-9A946121CF6D}"/>
              </a:ext>
            </a:extLst>
          </p:cNvPr>
          <p:cNvSpPr>
            <a:spLocks noGrp="1" noChangeArrowheads="1"/>
          </p:cNvSpPr>
          <p:nvPr>
            <p:ph type="title"/>
          </p:nvPr>
        </p:nvSpPr>
        <p:spPr>
          <a:xfrm>
            <a:off x="925513" y="46038"/>
            <a:ext cx="8231187" cy="1260475"/>
          </a:xfrm>
        </p:spPr>
        <p:txBody>
          <a:bodyPr/>
          <a:lstStyle/>
          <a:p>
            <a:pPr eaLnBrk="1" hangingPunct="1">
              <a:defRPr/>
            </a:pPr>
            <a:r>
              <a:rPr lang="en-US" altLang="en-US" sz="3527" dirty="0"/>
              <a:t>MITR Syllabus Outline:</a:t>
            </a:r>
            <a:br>
              <a:rPr lang="en-US" altLang="en-US" sz="3527" dirty="0"/>
            </a:br>
            <a:r>
              <a:rPr lang="en-US" altLang="en-US" sz="3527" dirty="0"/>
              <a:t>Methodology</a:t>
            </a:r>
          </a:p>
        </p:txBody>
      </p:sp>
      <p:sp>
        <p:nvSpPr>
          <p:cNvPr id="28676" name="Rectangle 4">
            <a:extLst>
              <a:ext uri="{FF2B5EF4-FFF2-40B4-BE49-F238E27FC236}">
                <a16:creationId xmlns:a16="http://schemas.microsoft.com/office/drawing/2014/main" id="{8BFE6B6F-FC14-694F-A63C-9578DF523E1C}"/>
              </a:ext>
            </a:extLst>
          </p:cNvPr>
          <p:cNvSpPr>
            <a:spLocks noChangeArrowheads="1"/>
          </p:cNvSpPr>
          <p:nvPr/>
        </p:nvSpPr>
        <p:spPr bwMode="auto">
          <a:xfrm>
            <a:off x="336550" y="1492250"/>
            <a:ext cx="9659938" cy="5385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228600">
              <a:spcBef>
                <a:spcPct val="20000"/>
              </a:spcBef>
              <a:buFont typeface="Arial" charset="0"/>
              <a:buChar char="•"/>
              <a:tabLst>
                <a:tab pos="914400" algn="l"/>
              </a:tabLst>
              <a:defRPr sz="3200">
                <a:solidFill>
                  <a:schemeClr val="tx1"/>
                </a:solidFill>
                <a:latin typeface="Calibri" pitchFamily="34" charset="0"/>
              </a:defRPr>
            </a:lvl1pPr>
            <a:lvl2pPr marL="742950" indent="-285750">
              <a:spcBef>
                <a:spcPct val="20000"/>
              </a:spcBef>
              <a:buFont typeface="Arial" charset="0"/>
              <a:buChar char="–"/>
              <a:tabLst>
                <a:tab pos="914400" algn="l"/>
              </a:tabLst>
              <a:defRPr sz="2800">
                <a:solidFill>
                  <a:schemeClr val="tx1"/>
                </a:solidFill>
                <a:latin typeface="Calibri" pitchFamily="34" charset="0"/>
              </a:defRPr>
            </a:lvl2pPr>
            <a:lvl3pPr marL="1143000" indent="-228600">
              <a:spcBef>
                <a:spcPct val="20000"/>
              </a:spcBef>
              <a:buFont typeface="Arial" charset="0"/>
              <a:buChar char="•"/>
              <a:tabLst>
                <a:tab pos="914400" algn="l"/>
              </a:tabLst>
              <a:defRPr sz="2400">
                <a:solidFill>
                  <a:schemeClr val="tx1"/>
                </a:solidFill>
                <a:latin typeface="Calibri" pitchFamily="34" charset="0"/>
              </a:defRPr>
            </a:lvl3pPr>
            <a:lvl4pPr marL="1600200" indent="-228600">
              <a:spcBef>
                <a:spcPct val="20000"/>
              </a:spcBef>
              <a:buFont typeface="Arial" charset="0"/>
              <a:buChar char="–"/>
              <a:tabLst>
                <a:tab pos="914400" algn="l"/>
              </a:tabLst>
              <a:defRPr sz="2000">
                <a:solidFill>
                  <a:schemeClr val="tx1"/>
                </a:solidFill>
                <a:latin typeface="Calibri" pitchFamily="34" charset="0"/>
              </a:defRPr>
            </a:lvl4pPr>
            <a:lvl5pPr marL="2057400" indent="-228600">
              <a:spcBef>
                <a:spcPct val="20000"/>
              </a:spcBef>
              <a:buFont typeface="Arial" charset="0"/>
              <a:buChar char="»"/>
              <a:tabLst>
                <a:tab pos="914400" algn="l"/>
              </a:tabLst>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9pPr>
          </a:lstStyle>
          <a:p>
            <a:pPr>
              <a:spcBef>
                <a:spcPct val="0"/>
              </a:spcBef>
              <a:buFontTx/>
              <a:buNone/>
              <a:defRPr/>
            </a:pPr>
            <a:r>
              <a:rPr lang="en-US" altLang="en-US" sz="2646" dirty="0">
                <a:latin typeface="+mn-lt"/>
              </a:rPr>
              <a:t>Lectures, class discussions, laboratory sessions, homework assignments, and exams will primarily focus on the material presented in the textbook, cases and other readings.  The course will cover both conceptual material and the application of the material to organizational information and decision processes.  Class-time will generally be used to enhance the assigned reading material or for laboratory exercises.  Therefore, to gain the most from this course, students should </a:t>
            </a:r>
            <a:r>
              <a:rPr lang="en-US" altLang="en-US" sz="2646" dirty="0">
                <a:solidFill>
                  <a:srgbClr val="FF0000"/>
                </a:solidFill>
                <a:latin typeface="+mn-lt"/>
              </a:rPr>
              <a:t>complete the assigned reading prior to class </a:t>
            </a:r>
            <a:r>
              <a:rPr lang="en-US" altLang="en-US" sz="2646" dirty="0">
                <a:latin typeface="+mn-lt"/>
              </a:rPr>
              <a:t>meetings.  Students should be prepared to be interactive during class.</a:t>
            </a:r>
          </a:p>
          <a:p>
            <a:pPr>
              <a:spcBef>
                <a:spcPct val="0"/>
              </a:spcBef>
              <a:buFontTx/>
              <a:buNone/>
              <a:defRPr/>
            </a:pPr>
            <a:endParaRPr lang="en-US" altLang="en-US" sz="2646" dirty="0">
              <a:solidFill>
                <a:srgbClr val="000000"/>
              </a:solidFill>
              <a:latin typeface="+mn-lt"/>
              <a:cs typeface="Times New Roman" pitchFamily="18" charset="0"/>
            </a:endParaRPr>
          </a:p>
          <a:p>
            <a:pPr>
              <a:spcBef>
                <a:spcPct val="0"/>
              </a:spcBef>
              <a:buFontTx/>
              <a:buNone/>
              <a:defRPr/>
            </a:pPr>
            <a:r>
              <a:rPr lang="en-US" altLang="en-US" sz="2646" dirty="0">
                <a:solidFill>
                  <a:srgbClr val="FF0000"/>
                </a:solidFill>
                <a:latin typeface="+mn-lt"/>
                <a:cs typeface="Times New Roman" pitchFamily="18" charset="0"/>
              </a:rPr>
              <a:t>Quizzes</a:t>
            </a:r>
            <a:r>
              <a:rPr lang="en-US" altLang="en-US" sz="2646" dirty="0">
                <a:solidFill>
                  <a:srgbClr val="000000"/>
                </a:solidFill>
                <a:latin typeface="+mn-lt"/>
                <a:cs typeface="Times New Roman" pitchFamily="18" charset="0"/>
              </a:rPr>
              <a:t> will be given – when and how? Stay tuned!</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B2C3FD9C-0320-944A-8761-D18D0239816D}"/>
              </a:ext>
            </a:extLst>
          </p:cNvPr>
          <p:cNvSpPr>
            <a:spLocks noGrp="1" noChangeArrowheads="1"/>
          </p:cNvSpPr>
          <p:nvPr>
            <p:ph type="title"/>
          </p:nvPr>
        </p:nvSpPr>
        <p:spPr>
          <a:xfrm>
            <a:off x="925513" y="252413"/>
            <a:ext cx="8231187" cy="1258887"/>
          </a:xfrm>
        </p:spPr>
        <p:txBody>
          <a:bodyPr/>
          <a:lstStyle/>
          <a:p>
            <a:pPr eaLnBrk="1" hangingPunct="1">
              <a:defRPr/>
            </a:pPr>
            <a:r>
              <a:rPr lang="en-US" altLang="en-US" sz="3527" dirty="0"/>
              <a:t>MITR Syllabus Outline:</a:t>
            </a:r>
            <a:br>
              <a:rPr lang="en-US" altLang="en-US" sz="3527" dirty="0"/>
            </a:br>
            <a:r>
              <a:rPr lang="en-US" altLang="en-US" sz="3527" dirty="0"/>
              <a:t>Grading Criteria</a:t>
            </a:r>
          </a:p>
        </p:txBody>
      </p:sp>
      <p:sp>
        <p:nvSpPr>
          <p:cNvPr id="29700" name="Rectangle 4">
            <a:extLst>
              <a:ext uri="{FF2B5EF4-FFF2-40B4-BE49-F238E27FC236}">
                <a16:creationId xmlns:a16="http://schemas.microsoft.com/office/drawing/2014/main" id="{B862CF1E-6971-FE48-B551-D481A2D3A545}"/>
              </a:ext>
            </a:extLst>
          </p:cNvPr>
          <p:cNvSpPr>
            <a:spLocks noChangeArrowheads="1"/>
          </p:cNvSpPr>
          <p:nvPr/>
        </p:nvSpPr>
        <p:spPr bwMode="auto">
          <a:xfrm>
            <a:off x="504825" y="1763713"/>
            <a:ext cx="9407525" cy="5022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tabLst>
                <a:tab pos="914400" algn="l"/>
              </a:tabLst>
              <a:defRPr sz="3200">
                <a:solidFill>
                  <a:schemeClr val="tx1"/>
                </a:solidFill>
                <a:latin typeface="Calibri" pitchFamily="34" charset="0"/>
              </a:defRPr>
            </a:lvl1pPr>
            <a:lvl2pPr marL="742950" indent="-285750">
              <a:spcBef>
                <a:spcPct val="20000"/>
              </a:spcBef>
              <a:buFont typeface="Arial" charset="0"/>
              <a:buChar char="–"/>
              <a:tabLst>
                <a:tab pos="914400" algn="l"/>
              </a:tabLst>
              <a:defRPr sz="2800">
                <a:solidFill>
                  <a:schemeClr val="tx1"/>
                </a:solidFill>
                <a:latin typeface="Calibri" pitchFamily="34" charset="0"/>
              </a:defRPr>
            </a:lvl2pPr>
            <a:lvl3pPr marL="1143000" indent="-228600">
              <a:spcBef>
                <a:spcPct val="20000"/>
              </a:spcBef>
              <a:buFont typeface="Arial" charset="0"/>
              <a:buChar char="•"/>
              <a:tabLst>
                <a:tab pos="914400" algn="l"/>
              </a:tabLst>
              <a:defRPr sz="2400">
                <a:solidFill>
                  <a:schemeClr val="tx1"/>
                </a:solidFill>
                <a:latin typeface="Calibri" pitchFamily="34" charset="0"/>
              </a:defRPr>
            </a:lvl3pPr>
            <a:lvl4pPr marL="1600200" indent="-228600">
              <a:spcBef>
                <a:spcPct val="20000"/>
              </a:spcBef>
              <a:buFont typeface="Arial" charset="0"/>
              <a:buChar char="–"/>
              <a:tabLst>
                <a:tab pos="914400" algn="l"/>
              </a:tabLst>
              <a:defRPr sz="2000">
                <a:solidFill>
                  <a:schemeClr val="tx1"/>
                </a:solidFill>
                <a:latin typeface="Calibri" pitchFamily="34" charset="0"/>
              </a:defRPr>
            </a:lvl4pPr>
            <a:lvl5pPr marL="2057400" indent="-228600">
              <a:spcBef>
                <a:spcPct val="20000"/>
              </a:spcBef>
              <a:buFont typeface="Arial" charset="0"/>
              <a:buChar char="»"/>
              <a:tabLst>
                <a:tab pos="914400" algn="l"/>
              </a:tabLst>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9pPr>
          </a:lstStyle>
          <a:p>
            <a:pPr>
              <a:spcBef>
                <a:spcPct val="0"/>
              </a:spcBef>
              <a:spcAft>
                <a:spcPts val="661"/>
              </a:spcAft>
              <a:buFont typeface="Arial" charset="0"/>
              <a:buNone/>
              <a:defRPr/>
            </a:pPr>
            <a:r>
              <a:rPr lang="en-US" altLang="en-US" sz="2205" dirty="0">
                <a:latin typeface="+mn-lt"/>
              </a:rPr>
              <a:t>To successfully complete this course, the student must submit all assignments and project deliverables, attend and participate in class, and perform satisfactorily on the mid-term and final examinations.  </a:t>
            </a:r>
          </a:p>
          <a:p>
            <a:pPr>
              <a:spcBef>
                <a:spcPct val="0"/>
              </a:spcBef>
              <a:spcAft>
                <a:spcPts val="661"/>
              </a:spcAft>
              <a:buFont typeface="Arial" charset="0"/>
              <a:buNone/>
              <a:defRPr/>
            </a:pPr>
            <a:r>
              <a:rPr lang="en-US" altLang="en-US" sz="2205" dirty="0">
                <a:latin typeface="+mn-lt"/>
              </a:rPr>
              <a:t>Assignments from the Cases, Readings and Project milestones are stated in the Course Calendar.  Specific questions will be posted on LMS.  Each student must post their answers to the questions prior to the assigned class.  Each assignment posted on LMS will be given a grade.  The grades for the accumulated class participation, weekly assignments, and project milestones will be posted on LMS. </a:t>
            </a:r>
          </a:p>
          <a:p>
            <a:pPr>
              <a:spcBef>
                <a:spcPct val="0"/>
              </a:spcBef>
              <a:spcAft>
                <a:spcPts val="661"/>
              </a:spcAft>
              <a:buFont typeface="Arial" charset="0"/>
              <a:buNone/>
              <a:defRPr/>
            </a:pPr>
            <a:r>
              <a:rPr lang="en-US" altLang="en-US" sz="2205" dirty="0">
                <a:latin typeface="+mn-lt"/>
              </a:rPr>
              <a:t>The objective of the Term Project is to apply the concepts studied in the course to a real situation concerning information systems in a management (or business) context.  Projects will be completed in teams of 3 to 5 students assigned by the instructor</a:t>
            </a:r>
            <a:r>
              <a:rPr lang="en-US" altLang="en-US" sz="2205" b="1" dirty="0">
                <a:latin typeface="Tahoma" pitchFamily="34" charset="0"/>
              </a:rPr>
              <a:t>.</a:t>
            </a:r>
            <a:endParaRPr lang="en-US" altLang="en-US" sz="2205" b="1" u="sng" dirty="0">
              <a:latin typeface="Tahoma" pitchFamily="34" charset="0"/>
            </a:endParaRP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C6E251ED-D13E-104E-BB87-EA71F3B24CF0}"/>
              </a:ext>
            </a:extLst>
          </p:cNvPr>
          <p:cNvSpPr>
            <a:spLocks noGrp="1" noChangeArrowheads="1"/>
          </p:cNvSpPr>
          <p:nvPr>
            <p:ph type="title"/>
          </p:nvPr>
        </p:nvSpPr>
        <p:spPr>
          <a:xfrm>
            <a:off x="1512888" y="252413"/>
            <a:ext cx="7894637" cy="1258887"/>
          </a:xfrm>
        </p:spPr>
        <p:txBody>
          <a:bodyPr/>
          <a:lstStyle/>
          <a:p>
            <a:pPr eaLnBrk="1" hangingPunct="1">
              <a:defRPr/>
            </a:pPr>
            <a:r>
              <a:rPr lang="en-US" altLang="en-US" sz="3527" dirty="0"/>
              <a:t>MITR Syllabus Outline:</a:t>
            </a:r>
            <a:br>
              <a:rPr lang="en-US" altLang="en-US" sz="3527" dirty="0"/>
            </a:br>
            <a:r>
              <a:rPr lang="en-US" altLang="en-US" sz="3527" dirty="0"/>
              <a:t>Evaluation</a:t>
            </a:r>
          </a:p>
        </p:txBody>
      </p:sp>
      <p:sp>
        <p:nvSpPr>
          <p:cNvPr id="31748" name="Rectangle 4">
            <a:extLst>
              <a:ext uri="{FF2B5EF4-FFF2-40B4-BE49-F238E27FC236}">
                <a16:creationId xmlns:a16="http://schemas.microsoft.com/office/drawing/2014/main" id="{BF988AA7-2539-514F-B2E4-C3B782C9A756}"/>
              </a:ext>
            </a:extLst>
          </p:cNvPr>
          <p:cNvSpPr>
            <a:spLocks noChangeArrowheads="1"/>
          </p:cNvSpPr>
          <p:nvPr/>
        </p:nvSpPr>
        <p:spPr bwMode="auto">
          <a:xfrm>
            <a:off x="336550" y="1763713"/>
            <a:ext cx="9744075" cy="501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228600">
              <a:spcBef>
                <a:spcPct val="20000"/>
              </a:spcBef>
              <a:buFont typeface="Arial" charset="0"/>
              <a:buChar char="•"/>
              <a:tabLst>
                <a:tab pos="914400" algn="l"/>
              </a:tabLst>
              <a:defRPr sz="3200">
                <a:solidFill>
                  <a:schemeClr val="tx1"/>
                </a:solidFill>
                <a:latin typeface="Calibri" pitchFamily="34" charset="0"/>
              </a:defRPr>
            </a:lvl1pPr>
            <a:lvl2pPr marL="742950" indent="-285750">
              <a:spcBef>
                <a:spcPct val="20000"/>
              </a:spcBef>
              <a:buFont typeface="Arial" charset="0"/>
              <a:buChar char="–"/>
              <a:tabLst>
                <a:tab pos="914400" algn="l"/>
              </a:tabLst>
              <a:defRPr sz="2800">
                <a:solidFill>
                  <a:schemeClr val="tx1"/>
                </a:solidFill>
                <a:latin typeface="Calibri" pitchFamily="34" charset="0"/>
              </a:defRPr>
            </a:lvl2pPr>
            <a:lvl3pPr marL="1143000" indent="-228600">
              <a:spcBef>
                <a:spcPct val="20000"/>
              </a:spcBef>
              <a:buFont typeface="Arial" charset="0"/>
              <a:buChar char="•"/>
              <a:tabLst>
                <a:tab pos="914400" algn="l"/>
              </a:tabLst>
              <a:defRPr sz="2400">
                <a:solidFill>
                  <a:schemeClr val="tx1"/>
                </a:solidFill>
                <a:latin typeface="Calibri" pitchFamily="34" charset="0"/>
              </a:defRPr>
            </a:lvl3pPr>
            <a:lvl4pPr marL="1600200" indent="-228600">
              <a:spcBef>
                <a:spcPct val="20000"/>
              </a:spcBef>
              <a:buFont typeface="Arial" charset="0"/>
              <a:buChar char="–"/>
              <a:tabLst>
                <a:tab pos="914400" algn="l"/>
              </a:tabLst>
              <a:defRPr sz="2000">
                <a:solidFill>
                  <a:schemeClr val="tx1"/>
                </a:solidFill>
                <a:latin typeface="Calibri" pitchFamily="34" charset="0"/>
              </a:defRPr>
            </a:lvl4pPr>
            <a:lvl5pPr marL="2057400" indent="-228600">
              <a:spcBef>
                <a:spcPct val="20000"/>
              </a:spcBef>
              <a:buFont typeface="Arial" charset="0"/>
              <a:buChar char="»"/>
              <a:tabLst>
                <a:tab pos="914400" algn="l"/>
              </a:tabLst>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9pPr>
          </a:lstStyle>
          <a:p>
            <a:pPr>
              <a:spcBef>
                <a:spcPct val="0"/>
              </a:spcBef>
              <a:buFontTx/>
              <a:buNone/>
              <a:defRPr/>
            </a:pPr>
            <a:r>
              <a:rPr lang="en-US" altLang="en-US" sz="2000" dirty="0">
                <a:latin typeface="+mn-lt"/>
              </a:rPr>
              <a:t>The </a:t>
            </a:r>
            <a:r>
              <a:rPr lang="en-US" altLang="en-US" sz="2000" u="sng" dirty="0">
                <a:latin typeface="+mn-lt"/>
              </a:rPr>
              <a:t>Student’s final grade </a:t>
            </a:r>
            <a:r>
              <a:rPr lang="en-US" altLang="en-US" sz="2000" dirty="0">
                <a:latin typeface="+mn-lt"/>
              </a:rPr>
              <a:t>will be determined based on the following </a:t>
            </a:r>
            <a:r>
              <a:rPr lang="en-US" altLang="en-US" sz="2000" u="sng" dirty="0">
                <a:latin typeface="+mn-lt"/>
              </a:rPr>
              <a:t>weighting</a:t>
            </a:r>
            <a:r>
              <a:rPr lang="en-US" altLang="en-US" sz="2000" dirty="0">
                <a:latin typeface="+mn-lt"/>
              </a:rPr>
              <a:t>:</a:t>
            </a:r>
          </a:p>
          <a:p>
            <a:pPr>
              <a:spcBef>
                <a:spcPct val="0"/>
              </a:spcBef>
              <a:buFontTx/>
              <a:buNone/>
              <a:defRPr/>
            </a:pPr>
            <a:r>
              <a:rPr lang="en-US" altLang="en-US" sz="2000" dirty="0">
                <a:latin typeface="+mn-lt"/>
              </a:rPr>
              <a:t>	Quizzes							10%</a:t>
            </a:r>
          </a:p>
          <a:p>
            <a:pPr>
              <a:spcBef>
                <a:spcPct val="0"/>
              </a:spcBef>
              <a:buFontTx/>
              <a:buNone/>
              <a:defRPr/>
            </a:pPr>
            <a:r>
              <a:rPr lang="en-US" altLang="en-US" sz="2000" dirty="0">
                <a:latin typeface="+mn-lt"/>
              </a:rPr>
              <a:t>	Homework, Business Case and 	15%</a:t>
            </a:r>
          </a:p>
          <a:p>
            <a:pPr>
              <a:spcBef>
                <a:spcPct val="0"/>
              </a:spcBef>
              <a:buFontTx/>
              <a:buNone/>
              <a:defRPr/>
            </a:pPr>
            <a:r>
              <a:rPr lang="en-US" altLang="en-US" sz="2000" dirty="0">
                <a:latin typeface="+mn-lt"/>
              </a:rPr>
              <a:t>		other Class Assignments		</a:t>
            </a:r>
          </a:p>
          <a:p>
            <a:pPr>
              <a:spcBef>
                <a:spcPct val="0"/>
              </a:spcBef>
              <a:buFontTx/>
              <a:buNone/>
              <a:defRPr/>
            </a:pPr>
            <a:r>
              <a:rPr lang="en-US" altLang="en-US" sz="2000" dirty="0">
                <a:latin typeface="+mn-lt"/>
              </a:rPr>
              <a:t>	Class Participation					15%</a:t>
            </a:r>
          </a:p>
          <a:p>
            <a:pPr>
              <a:spcBef>
                <a:spcPct val="0"/>
              </a:spcBef>
              <a:buFontTx/>
              <a:buNone/>
              <a:defRPr/>
            </a:pPr>
            <a:r>
              <a:rPr lang="en-US" altLang="en-US" sz="2000" dirty="0">
                <a:latin typeface="+mn-lt"/>
              </a:rPr>
              <a:t>	Term Project						25%</a:t>
            </a:r>
          </a:p>
          <a:p>
            <a:pPr>
              <a:spcBef>
                <a:spcPct val="0"/>
              </a:spcBef>
              <a:buFontTx/>
              <a:buNone/>
              <a:defRPr/>
            </a:pPr>
            <a:r>
              <a:rPr lang="en-US" altLang="en-US" sz="2000" dirty="0">
                <a:latin typeface="+mn-lt"/>
              </a:rPr>
              <a:t>	Mid-Term Exam					15%</a:t>
            </a:r>
          </a:p>
          <a:p>
            <a:pPr>
              <a:spcBef>
                <a:spcPct val="0"/>
              </a:spcBef>
              <a:buFontTx/>
              <a:buNone/>
              <a:defRPr/>
            </a:pPr>
            <a:r>
              <a:rPr lang="en-US" altLang="en-US" sz="2000" dirty="0">
                <a:latin typeface="+mn-lt"/>
              </a:rPr>
              <a:t>	Final Exam							20%</a:t>
            </a:r>
          </a:p>
          <a:p>
            <a:pPr>
              <a:spcBef>
                <a:spcPct val="0"/>
              </a:spcBef>
              <a:buFontTx/>
              <a:buNone/>
              <a:defRPr/>
            </a:pPr>
            <a:endParaRPr lang="en-US" altLang="en-US" sz="2000" dirty="0">
              <a:latin typeface="+mn-lt"/>
            </a:endParaRPr>
          </a:p>
          <a:p>
            <a:pPr>
              <a:spcBef>
                <a:spcPct val="0"/>
              </a:spcBef>
              <a:buFontTx/>
              <a:buNone/>
              <a:defRPr/>
            </a:pPr>
            <a:r>
              <a:rPr lang="en-US" altLang="en-US" sz="2000" dirty="0">
                <a:latin typeface="+mn-lt"/>
              </a:rPr>
              <a:t>Course Grade Determination:	</a:t>
            </a:r>
          </a:p>
          <a:p>
            <a:pPr>
              <a:spcBef>
                <a:spcPct val="0"/>
              </a:spcBef>
              <a:buFontTx/>
              <a:buNone/>
              <a:defRPr/>
            </a:pPr>
            <a:r>
              <a:rPr lang="en-US" altLang="en-US" sz="2000" dirty="0">
                <a:latin typeface="+mn-lt"/>
              </a:rPr>
              <a:t>		</a:t>
            </a:r>
            <a:r>
              <a:rPr lang="en-US" altLang="en-US" sz="2000" u="sng" dirty="0">
                <a:latin typeface="+mn-lt"/>
              </a:rPr>
              <a:t>Letter Grade                  Numerical Average</a:t>
            </a:r>
            <a:endParaRPr lang="en-US" altLang="en-US" sz="2000" dirty="0">
              <a:latin typeface="+mn-lt"/>
            </a:endParaRPr>
          </a:p>
          <a:p>
            <a:pPr>
              <a:spcBef>
                <a:spcPct val="0"/>
              </a:spcBef>
              <a:buFontTx/>
              <a:buNone/>
              <a:defRPr/>
            </a:pPr>
            <a:r>
              <a:rPr lang="en-US" altLang="en-US" sz="2000" dirty="0">
                <a:latin typeface="+mn-lt"/>
              </a:rPr>
              <a:t>			A-, A					90-100 %</a:t>
            </a:r>
          </a:p>
          <a:p>
            <a:pPr>
              <a:spcBef>
                <a:spcPct val="0"/>
              </a:spcBef>
              <a:buFontTx/>
              <a:buNone/>
              <a:defRPr/>
            </a:pPr>
            <a:r>
              <a:rPr lang="en-US" altLang="en-US" sz="2000" dirty="0">
                <a:latin typeface="+mn-lt"/>
              </a:rPr>
              <a:t>			B-, B, B+				80-89   %</a:t>
            </a:r>
          </a:p>
          <a:p>
            <a:pPr>
              <a:spcBef>
                <a:spcPct val="0"/>
              </a:spcBef>
              <a:buFontTx/>
              <a:buNone/>
              <a:defRPr/>
            </a:pPr>
            <a:r>
              <a:rPr lang="en-US" altLang="en-US" sz="2000" dirty="0">
                <a:latin typeface="+mn-lt"/>
              </a:rPr>
              <a:t>			C-, C, C+				70-79  %</a:t>
            </a:r>
          </a:p>
          <a:p>
            <a:pPr>
              <a:spcBef>
                <a:spcPct val="0"/>
              </a:spcBef>
              <a:buFontTx/>
              <a:buNone/>
              <a:defRPr/>
            </a:pPr>
            <a:r>
              <a:rPr lang="en-US" altLang="en-US" sz="2000" dirty="0">
                <a:latin typeface="+mn-lt"/>
              </a:rPr>
              <a:t>			D, D+					60-69  %</a:t>
            </a:r>
          </a:p>
          <a:p>
            <a:pPr>
              <a:spcBef>
                <a:spcPct val="0"/>
              </a:spcBef>
              <a:buFontTx/>
              <a:buNone/>
              <a:defRPr/>
            </a:pPr>
            <a:r>
              <a:rPr lang="en-US" altLang="en-US" sz="2000" dirty="0">
                <a:latin typeface="+mn-lt"/>
              </a:rPr>
              <a:t>			F						&lt;60     %</a:t>
            </a:r>
            <a:endParaRPr lang="en-US" altLang="en-US" sz="2205" dirty="0">
              <a:latin typeface="+mn-lt"/>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8CF6E7C5-6185-5242-9E64-116DF14BD47C}"/>
              </a:ext>
            </a:extLst>
          </p:cNvPr>
          <p:cNvSpPr>
            <a:spLocks noGrp="1"/>
          </p:cNvSpPr>
          <p:nvPr>
            <p:ph type="title"/>
          </p:nvPr>
        </p:nvSpPr>
        <p:spPr>
          <a:xfrm>
            <a:off x="1512888" y="252413"/>
            <a:ext cx="8062912" cy="1258887"/>
          </a:xfrm>
        </p:spPr>
        <p:txBody>
          <a:bodyPr/>
          <a:lstStyle/>
          <a:p>
            <a:pPr eaLnBrk="1" hangingPunct="1">
              <a:defRPr/>
            </a:pPr>
            <a:r>
              <a:rPr lang="en-US" altLang="en-US" sz="3527" dirty="0"/>
              <a:t>MITR Syllabus Outline:</a:t>
            </a:r>
            <a:br>
              <a:rPr lang="en-US" altLang="en-US" sz="3527" dirty="0"/>
            </a:br>
            <a:r>
              <a:rPr lang="en-US" altLang="en-US" sz="3527" dirty="0"/>
              <a:t>Attendance Policy &amp; Participatio</a:t>
            </a:r>
            <a:r>
              <a:rPr lang="en-US" altLang="en-US" sz="3527" b="1" dirty="0"/>
              <a:t>n</a:t>
            </a:r>
            <a:endParaRPr lang="en-US" altLang="en-US" sz="3527" dirty="0"/>
          </a:p>
        </p:txBody>
      </p:sp>
      <p:sp>
        <p:nvSpPr>
          <p:cNvPr id="32772" name="Rectangle 4">
            <a:extLst>
              <a:ext uri="{FF2B5EF4-FFF2-40B4-BE49-F238E27FC236}">
                <a16:creationId xmlns:a16="http://schemas.microsoft.com/office/drawing/2014/main" id="{35F75F3F-6FAF-1C4C-8677-00AEA1A2FFF4}"/>
              </a:ext>
            </a:extLst>
          </p:cNvPr>
          <p:cNvSpPr>
            <a:spLocks noChangeArrowheads="1"/>
          </p:cNvSpPr>
          <p:nvPr/>
        </p:nvSpPr>
        <p:spPr bwMode="auto">
          <a:xfrm>
            <a:off x="588963" y="2016125"/>
            <a:ext cx="8734425"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228600">
              <a:spcBef>
                <a:spcPct val="20000"/>
              </a:spcBef>
              <a:buFont typeface="Arial" charset="0"/>
              <a:buChar char="•"/>
              <a:tabLst>
                <a:tab pos="914400" algn="l"/>
              </a:tabLst>
              <a:defRPr sz="3200">
                <a:solidFill>
                  <a:schemeClr val="tx1"/>
                </a:solidFill>
                <a:latin typeface="Calibri" pitchFamily="34" charset="0"/>
              </a:defRPr>
            </a:lvl1pPr>
            <a:lvl2pPr marL="742950" indent="-285750">
              <a:spcBef>
                <a:spcPct val="20000"/>
              </a:spcBef>
              <a:buFont typeface="Arial" charset="0"/>
              <a:buChar char="–"/>
              <a:tabLst>
                <a:tab pos="914400" algn="l"/>
              </a:tabLst>
              <a:defRPr sz="2800">
                <a:solidFill>
                  <a:schemeClr val="tx1"/>
                </a:solidFill>
                <a:latin typeface="Calibri" pitchFamily="34" charset="0"/>
              </a:defRPr>
            </a:lvl2pPr>
            <a:lvl3pPr marL="1143000" indent="-228600">
              <a:spcBef>
                <a:spcPct val="20000"/>
              </a:spcBef>
              <a:buFont typeface="Arial" charset="0"/>
              <a:buChar char="•"/>
              <a:tabLst>
                <a:tab pos="914400" algn="l"/>
              </a:tabLst>
              <a:defRPr sz="2400">
                <a:solidFill>
                  <a:schemeClr val="tx1"/>
                </a:solidFill>
                <a:latin typeface="Calibri" pitchFamily="34" charset="0"/>
              </a:defRPr>
            </a:lvl3pPr>
            <a:lvl4pPr marL="1600200" indent="-228600">
              <a:spcBef>
                <a:spcPct val="20000"/>
              </a:spcBef>
              <a:buFont typeface="Arial" charset="0"/>
              <a:buChar char="–"/>
              <a:tabLst>
                <a:tab pos="914400" algn="l"/>
              </a:tabLst>
              <a:defRPr sz="2000">
                <a:solidFill>
                  <a:schemeClr val="tx1"/>
                </a:solidFill>
                <a:latin typeface="Calibri" pitchFamily="34" charset="0"/>
              </a:defRPr>
            </a:lvl4pPr>
            <a:lvl5pPr marL="2057400" indent="-228600">
              <a:spcBef>
                <a:spcPct val="20000"/>
              </a:spcBef>
              <a:buFont typeface="Arial" charset="0"/>
              <a:buChar char="»"/>
              <a:tabLst>
                <a:tab pos="914400" algn="l"/>
              </a:tabLst>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9pPr>
          </a:lstStyle>
          <a:p>
            <a:pPr>
              <a:spcBef>
                <a:spcPts val="661"/>
              </a:spcBef>
              <a:buFont typeface="Arial" charset="0"/>
              <a:buNone/>
              <a:defRPr/>
            </a:pPr>
            <a:r>
              <a:rPr lang="en-US" altLang="en-US" sz="2205" dirty="0">
                <a:latin typeface="+mn-lt"/>
              </a:rPr>
              <a:t>A significant portion of your grade will be received through classroom participation (15%) and the Term Project (25%).  Therefore it is expected that you attend every class and participate in Team meetings associated with the Term Project.  A participation grade will be given for each individual for each class.  A student may request an excused absence for health or career (job interviews) reasons by emailing the instructor prior to the beginning of that particular class.</a:t>
            </a:r>
          </a:p>
          <a:p>
            <a:pPr>
              <a:spcBef>
                <a:spcPts val="661"/>
              </a:spcBef>
              <a:buFont typeface="Arial" charset="0"/>
              <a:buNone/>
              <a:defRPr/>
            </a:pPr>
            <a:endParaRPr lang="en-US" altLang="en-US" sz="2205" dirty="0">
              <a:latin typeface="+mn-lt"/>
            </a:endParaRPr>
          </a:p>
          <a:p>
            <a:pPr>
              <a:spcBef>
                <a:spcPts val="661"/>
              </a:spcBef>
              <a:buFont typeface="Arial" charset="0"/>
              <a:buNone/>
              <a:defRPr/>
            </a:pPr>
            <a:r>
              <a:rPr lang="en-US" altLang="en-US" sz="2205" dirty="0">
                <a:latin typeface="+mn-lt"/>
              </a:rPr>
              <a:t>In-class participation grading is conducted on a 5-point scale in which </a:t>
            </a:r>
            <a:r>
              <a:rPr lang="en-US" altLang="en-US" sz="2205" dirty="0">
                <a:solidFill>
                  <a:srgbClr val="FF0000"/>
                </a:solidFill>
                <a:latin typeface="+mn-lt"/>
              </a:rPr>
              <a:t>quality</a:t>
            </a:r>
            <a:r>
              <a:rPr lang="en-US" altLang="en-US" sz="2205" dirty="0">
                <a:latin typeface="+mn-lt"/>
              </a:rPr>
              <a:t> is more important than quantity.</a:t>
            </a:r>
          </a:p>
          <a:p>
            <a:pPr>
              <a:spcBef>
                <a:spcPct val="0"/>
              </a:spcBef>
              <a:buFontTx/>
              <a:buNone/>
              <a:defRPr/>
            </a:pPr>
            <a:endParaRPr lang="en-US" altLang="en-US" sz="2205" b="1" dirty="0">
              <a:latin typeface="Tahoma" pitchFamily="34" charset="0"/>
            </a:endParaRP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49D1753A-AF58-5F41-81E5-6A25385287A8}"/>
              </a:ext>
            </a:extLst>
          </p:cNvPr>
          <p:cNvSpPr>
            <a:spLocks noGrp="1"/>
          </p:cNvSpPr>
          <p:nvPr>
            <p:ph type="title"/>
          </p:nvPr>
        </p:nvSpPr>
        <p:spPr>
          <a:xfrm>
            <a:off x="1001712" y="46037"/>
            <a:ext cx="8062912" cy="1258887"/>
          </a:xfrm>
        </p:spPr>
        <p:txBody>
          <a:bodyPr/>
          <a:lstStyle/>
          <a:p>
            <a:pPr eaLnBrk="1" hangingPunct="1">
              <a:defRPr/>
            </a:pPr>
            <a:r>
              <a:rPr lang="en-US" altLang="en-US" sz="3527" dirty="0"/>
              <a:t>MITR Syllabus Outline:</a:t>
            </a:r>
            <a:br>
              <a:rPr lang="en-US" altLang="en-US" sz="3527" dirty="0"/>
            </a:br>
            <a:r>
              <a:rPr lang="en-US" altLang="en-US" sz="3527" dirty="0"/>
              <a:t>Participation Grading 5-point scale</a:t>
            </a:r>
          </a:p>
        </p:txBody>
      </p:sp>
      <p:graphicFrame>
        <p:nvGraphicFramePr>
          <p:cNvPr id="2" name="Table 1">
            <a:extLst>
              <a:ext uri="{FF2B5EF4-FFF2-40B4-BE49-F238E27FC236}">
                <a16:creationId xmlns:a16="http://schemas.microsoft.com/office/drawing/2014/main" id="{A41085C0-80F2-E243-B19F-3C87B6A94012}"/>
              </a:ext>
            </a:extLst>
          </p:cNvPr>
          <p:cNvGraphicFramePr>
            <a:graphicFrameLocks noGrp="1"/>
          </p:cNvGraphicFramePr>
          <p:nvPr>
            <p:extLst>
              <p:ext uri="{D42A27DB-BD31-4B8C-83A1-F6EECF244321}">
                <p14:modId xmlns:p14="http://schemas.microsoft.com/office/powerpoint/2010/main" val="700504607"/>
              </p:ext>
            </p:extLst>
          </p:nvPr>
        </p:nvGraphicFramePr>
        <p:xfrm>
          <a:off x="696912" y="1687513"/>
          <a:ext cx="8763000" cy="5140324"/>
        </p:xfrm>
        <a:graphic>
          <a:graphicData uri="http://schemas.openxmlformats.org/drawingml/2006/table">
            <a:tbl>
              <a:tblPr firstRow="1" firstCol="1" bandRow="1">
                <a:tableStyleId>{616DA210-FB5B-4158-B5E0-FEB733F419BA}</a:tableStyleId>
              </a:tblPr>
              <a:tblGrid>
                <a:gridCol w="730249">
                  <a:extLst>
                    <a:ext uri="{9D8B030D-6E8A-4147-A177-3AD203B41FA5}">
                      <a16:colId xmlns:a16="http://schemas.microsoft.com/office/drawing/2014/main" val="35197461"/>
                    </a:ext>
                  </a:extLst>
                </a:gridCol>
                <a:gridCol w="8032751">
                  <a:extLst>
                    <a:ext uri="{9D8B030D-6E8A-4147-A177-3AD203B41FA5}">
                      <a16:colId xmlns:a16="http://schemas.microsoft.com/office/drawing/2014/main" val="2438866344"/>
                    </a:ext>
                  </a:extLst>
                </a:gridCol>
              </a:tblGrid>
              <a:tr h="721198">
                <a:tc>
                  <a:txBody>
                    <a:bodyPr/>
                    <a:lstStyle/>
                    <a:p>
                      <a:pPr marL="0" marR="0">
                        <a:lnSpc>
                          <a:spcPct val="115000"/>
                        </a:lnSpc>
                        <a:spcBef>
                          <a:spcPts val="0"/>
                        </a:spcBef>
                        <a:spcAft>
                          <a:spcPts val="0"/>
                        </a:spcAft>
                      </a:pPr>
                      <a:r>
                        <a:rPr lang="en-US" sz="2000" dirty="0">
                          <a:effectLst/>
                        </a:rPr>
                        <a:t>0</a:t>
                      </a:r>
                      <a:endParaRPr lang="en-US" sz="20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2000" b="0" dirty="0">
                          <a:effectLst/>
                        </a:rPr>
                        <a:t>Absence without an excuse</a:t>
                      </a:r>
                    </a:p>
                    <a:p>
                      <a:pPr marL="0" marR="0">
                        <a:lnSpc>
                          <a:spcPct val="115000"/>
                        </a:lnSpc>
                        <a:spcBef>
                          <a:spcPts val="0"/>
                        </a:spcBef>
                        <a:spcAft>
                          <a:spcPts val="0"/>
                        </a:spcAft>
                      </a:pPr>
                      <a:r>
                        <a:rPr lang="en-US" sz="2000" dirty="0">
                          <a:effectLst/>
                        </a:rPr>
                        <a:t> </a:t>
                      </a:r>
                      <a:endParaRPr lang="en-US" sz="20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1000676940"/>
                  </a:ext>
                </a:extLst>
              </a:tr>
              <a:tr h="1473042">
                <a:tc>
                  <a:txBody>
                    <a:bodyPr/>
                    <a:lstStyle/>
                    <a:p>
                      <a:pPr marL="0" marR="0">
                        <a:lnSpc>
                          <a:spcPct val="115000"/>
                        </a:lnSpc>
                        <a:spcBef>
                          <a:spcPts val="0"/>
                        </a:spcBef>
                        <a:spcAft>
                          <a:spcPts val="0"/>
                        </a:spcAft>
                      </a:pPr>
                      <a:r>
                        <a:rPr lang="en-US" sz="2000">
                          <a:effectLst/>
                        </a:rPr>
                        <a:t>1-2</a:t>
                      </a:r>
                      <a:endParaRPr lang="en-US" sz="20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2000" dirty="0">
                          <a:effectLst/>
                        </a:rPr>
                        <a:t>In attendance, but not paying attention, e.g. sleeping, or doing email or Internet unrelated to class, with little to no participation, and not apparently having done pre-class reading.</a:t>
                      </a:r>
                    </a:p>
                    <a:p>
                      <a:pPr marL="0" marR="0">
                        <a:lnSpc>
                          <a:spcPct val="115000"/>
                        </a:lnSpc>
                        <a:spcBef>
                          <a:spcPts val="0"/>
                        </a:spcBef>
                        <a:spcAft>
                          <a:spcPts val="0"/>
                        </a:spcAft>
                      </a:pPr>
                      <a:r>
                        <a:rPr lang="en-US" sz="2000" dirty="0">
                          <a:effectLst/>
                        </a:rPr>
                        <a:t> </a:t>
                      </a:r>
                      <a:endParaRPr lang="en-US" sz="2000" dirty="0">
                        <a:solidFill>
                          <a:srgbClr val="000000"/>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886743493"/>
                  </a:ext>
                </a:extLst>
              </a:tr>
              <a:tr h="1097120">
                <a:tc>
                  <a:txBody>
                    <a:bodyPr/>
                    <a:lstStyle/>
                    <a:p>
                      <a:pPr marL="0" marR="0">
                        <a:lnSpc>
                          <a:spcPct val="115000"/>
                        </a:lnSpc>
                        <a:spcBef>
                          <a:spcPts val="0"/>
                        </a:spcBef>
                        <a:spcAft>
                          <a:spcPts val="0"/>
                        </a:spcAft>
                      </a:pPr>
                      <a:r>
                        <a:rPr lang="en-US" sz="2000">
                          <a:effectLst/>
                        </a:rPr>
                        <a:t>3</a:t>
                      </a:r>
                      <a:endParaRPr lang="en-US" sz="20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2000">
                          <a:effectLst/>
                        </a:rPr>
                        <a:t>In attendance, paying attention, appear to have done the pre-class reading, but contributing very little to the class.</a:t>
                      </a:r>
                    </a:p>
                    <a:p>
                      <a:pPr marL="0" marR="0">
                        <a:lnSpc>
                          <a:spcPct val="115000"/>
                        </a:lnSpc>
                        <a:spcBef>
                          <a:spcPts val="0"/>
                        </a:spcBef>
                        <a:spcAft>
                          <a:spcPts val="0"/>
                        </a:spcAft>
                      </a:pPr>
                      <a:r>
                        <a:rPr lang="en-US" sz="2000">
                          <a:effectLst/>
                        </a:rPr>
                        <a:t> </a:t>
                      </a:r>
                      <a:endParaRPr lang="en-US" sz="20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extLst>
                  <a:ext uri="{0D108BD9-81ED-4DB2-BD59-A6C34878D82A}">
                    <a16:rowId xmlns:a16="http://schemas.microsoft.com/office/drawing/2014/main" val="4152649927"/>
                  </a:ext>
                </a:extLst>
              </a:tr>
              <a:tr h="1848964">
                <a:tc>
                  <a:txBody>
                    <a:bodyPr/>
                    <a:lstStyle/>
                    <a:p>
                      <a:pPr marL="0" marR="0">
                        <a:lnSpc>
                          <a:spcPct val="115000"/>
                        </a:lnSpc>
                        <a:spcBef>
                          <a:spcPts val="0"/>
                        </a:spcBef>
                        <a:spcAft>
                          <a:spcPts val="0"/>
                        </a:spcAft>
                      </a:pPr>
                      <a:r>
                        <a:rPr lang="en-US" sz="2000">
                          <a:effectLst/>
                        </a:rPr>
                        <a:t>4-5</a:t>
                      </a:r>
                      <a:endParaRPr lang="en-US" sz="2000">
                        <a:solidFill>
                          <a:srgbClr val="000000"/>
                        </a:solidFill>
                        <a:effectLst/>
                        <a:latin typeface="Times New Roman" panose="02020603050405020304" pitchFamily="18" charset="0"/>
                        <a:ea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2000" dirty="0">
                          <a:effectLst/>
                        </a:rPr>
                        <a:t>In attendance, paying attention, having done the pre-class reading, and contributing in a very significant manner with especially insightful comments and questions that inter-connect readings, case, and personal experience to enrich the class.</a:t>
                      </a:r>
                    </a:p>
                    <a:p>
                      <a:pPr marL="0" marR="0">
                        <a:lnSpc>
                          <a:spcPct val="115000"/>
                        </a:lnSpc>
                        <a:spcBef>
                          <a:spcPts val="0"/>
                        </a:spcBef>
                        <a:spcAft>
                          <a:spcPts val="0"/>
                        </a:spcAft>
                      </a:pPr>
                      <a:r>
                        <a:rPr lang="en-US" sz="2000" dirty="0">
                          <a:effectLst/>
                        </a:rPr>
                        <a:t> </a:t>
                      </a:r>
                      <a:endParaRPr lang="en-US" sz="2000" dirty="0">
                        <a:effectLst/>
                        <a:latin typeface="Times New Roman" panose="02020603050405020304" pitchFamily="18" charset="0"/>
                        <a:ea typeface="Calibri" panose="020F0502020204030204" pitchFamily="34" charset="0"/>
                      </a:endParaRPr>
                    </a:p>
                  </a:txBody>
                  <a:tcPr marL="68580" marR="68580" marT="0" marB="0"/>
                </a:tc>
                <a:extLst>
                  <a:ext uri="{0D108BD9-81ED-4DB2-BD59-A6C34878D82A}">
                    <a16:rowId xmlns:a16="http://schemas.microsoft.com/office/drawing/2014/main" val="799599795"/>
                  </a:ext>
                </a:extLst>
              </a:tr>
            </a:tbl>
          </a:graphicData>
        </a:graphic>
      </p:graphicFrame>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8CF6E7C5-6185-5242-9E64-116DF14BD47C}"/>
              </a:ext>
            </a:extLst>
          </p:cNvPr>
          <p:cNvSpPr>
            <a:spLocks noGrp="1"/>
          </p:cNvSpPr>
          <p:nvPr>
            <p:ph type="title"/>
          </p:nvPr>
        </p:nvSpPr>
        <p:spPr>
          <a:xfrm>
            <a:off x="1001712" y="46037"/>
            <a:ext cx="8062912" cy="1258887"/>
          </a:xfrm>
        </p:spPr>
        <p:txBody>
          <a:bodyPr/>
          <a:lstStyle/>
          <a:p>
            <a:pPr eaLnBrk="1" hangingPunct="1">
              <a:defRPr/>
            </a:pPr>
            <a:r>
              <a:rPr lang="en-US" altLang="en-US" sz="3527" dirty="0"/>
              <a:t>MITR Syllabus Outline:</a:t>
            </a:r>
            <a:br>
              <a:rPr lang="en-US" altLang="en-US" sz="3527" dirty="0"/>
            </a:br>
            <a:r>
              <a:rPr lang="en-US" altLang="en-US" sz="3527" dirty="0"/>
              <a:t>Communication</a:t>
            </a:r>
          </a:p>
        </p:txBody>
      </p:sp>
      <p:sp>
        <p:nvSpPr>
          <p:cNvPr id="32772" name="Rectangle 4">
            <a:extLst>
              <a:ext uri="{FF2B5EF4-FFF2-40B4-BE49-F238E27FC236}">
                <a16:creationId xmlns:a16="http://schemas.microsoft.com/office/drawing/2014/main" id="{35F75F3F-6FAF-1C4C-8677-00AEA1A2FFF4}"/>
              </a:ext>
            </a:extLst>
          </p:cNvPr>
          <p:cNvSpPr>
            <a:spLocks noChangeArrowheads="1"/>
          </p:cNvSpPr>
          <p:nvPr/>
        </p:nvSpPr>
        <p:spPr bwMode="auto">
          <a:xfrm>
            <a:off x="696912" y="1646237"/>
            <a:ext cx="8734425" cy="3485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228600">
              <a:spcBef>
                <a:spcPct val="20000"/>
              </a:spcBef>
              <a:buFont typeface="Arial" charset="0"/>
              <a:buChar char="•"/>
              <a:tabLst>
                <a:tab pos="914400" algn="l"/>
              </a:tabLst>
              <a:defRPr sz="3200">
                <a:solidFill>
                  <a:schemeClr val="tx1"/>
                </a:solidFill>
                <a:latin typeface="Calibri" pitchFamily="34" charset="0"/>
              </a:defRPr>
            </a:lvl1pPr>
            <a:lvl2pPr marL="742950" indent="-285750">
              <a:spcBef>
                <a:spcPct val="20000"/>
              </a:spcBef>
              <a:buFont typeface="Arial" charset="0"/>
              <a:buChar char="–"/>
              <a:tabLst>
                <a:tab pos="914400" algn="l"/>
              </a:tabLst>
              <a:defRPr sz="2800">
                <a:solidFill>
                  <a:schemeClr val="tx1"/>
                </a:solidFill>
                <a:latin typeface="Calibri" pitchFamily="34" charset="0"/>
              </a:defRPr>
            </a:lvl2pPr>
            <a:lvl3pPr marL="1143000" indent="-228600">
              <a:spcBef>
                <a:spcPct val="20000"/>
              </a:spcBef>
              <a:buFont typeface="Arial" charset="0"/>
              <a:buChar char="•"/>
              <a:tabLst>
                <a:tab pos="914400" algn="l"/>
              </a:tabLst>
              <a:defRPr sz="2400">
                <a:solidFill>
                  <a:schemeClr val="tx1"/>
                </a:solidFill>
                <a:latin typeface="Calibri" pitchFamily="34" charset="0"/>
              </a:defRPr>
            </a:lvl3pPr>
            <a:lvl4pPr marL="1600200" indent="-228600">
              <a:spcBef>
                <a:spcPct val="20000"/>
              </a:spcBef>
              <a:buFont typeface="Arial" charset="0"/>
              <a:buChar char="–"/>
              <a:tabLst>
                <a:tab pos="914400" algn="l"/>
              </a:tabLst>
              <a:defRPr sz="2000">
                <a:solidFill>
                  <a:schemeClr val="tx1"/>
                </a:solidFill>
                <a:latin typeface="Calibri" pitchFamily="34" charset="0"/>
              </a:defRPr>
            </a:lvl4pPr>
            <a:lvl5pPr marL="2057400" indent="-228600">
              <a:spcBef>
                <a:spcPct val="20000"/>
              </a:spcBef>
              <a:buFont typeface="Arial" charset="0"/>
              <a:buChar char="»"/>
              <a:tabLst>
                <a:tab pos="914400" algn="l"/>
              </a:tabLst>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9pPr>
          </a:lstStyle>
          <a:p>
            <a:pPr>
              <a:spcBef>
                <a:spcPts val="661"/>
              </a:spcBef>
              <a:buNone/>
              <a:defRPr/>
            </a:pPr>
            <a:r>
              <a:rPr lang="en-US" altLang="en-US" sz="2205" dirty="0">
                <a:latin typeface="+mn-lt"/>
              </a:rPr>
              <a:t>In addition to classroom participation, this course will use Slack to foster continued participation and collaboration outside of the classroom.  Each student must create an account and be part of the group discussion channels at a minimum (to be sure they are not missing any announcements, etc. that may be posted through these channels).  While further, active use of the channels is not mandatory, it is recommended.  Each team will also be provided with a private channel for their use related to their term project.  Again, active use and participation in the private team channel is not mandatory but it is recommended.</a:t>
            </a:r>
          </a:p>
        </p:txBody>
      </p:sp>
    </p:spTree>
    <p:extLst>
      <p:ext uri="{BB962C8B-B14F-4D97-AF65-F5344CB8AC3E}">
        <p14:creationId xmlns:p14="http://schemas.microsoft.com/office/powerpoint/2010/main" val="260229114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4786719A-C7B5-234B-ADF7-4BD5BD3912C1}"/>
              </a:ext>
            </a:extLst>
          </p:cNvPr>
          <p:cNvSpPr>
            <a:spLocks noGrp="1" noChangeArrowheads="1"/>
          </p:cNvSpPr>
          <p:nvPr>
            <p:ph type="title"/>
          </p:nvPr>
        </p:nvSpPr>
        <p:spPr/>
        <p:txBody>
          <a:bodyPr/>
          <a:lstStyle/>
          <a:p>
            <a:pPr eaLnBrk="1" hangingPunct="1">
              <a:defRPr/>
            </a:pPr>
            <a:r>
              <a:rPr lang="en-US" altLang="en-US" sz="3968" dirty="0"/>
              <a:t>Managing IT Resources</a:t>
            </a:r>
            <a:br>
              <a:rPr lang="en-US" altLang="en-US" sz="3968" dirty="0"/>
            </a:br>
            <a:r>
              <a:rPr lang="en-US" altLang="en-US" sz="3968" dirty="0"/>
              <a:t>Class Outline: Thurs, Aug 30, 2018</a:t>
            </a:r>
          </a:p>
        </p:txBody>
      </p:sp>
      <p:sp>
        <p:nvSpPr>
          <p:cNvPr id="6147" name="Rectangle 3">
            <a:extLst>
              <a:ext uri="{FF2B5EF4-FFF2-40B4-BE49-F238E27FC236}">
                <a16:creationId xmlns:a16="http://schemas.microsoft.com/office/drawing/2014/main" id="{2B4FF656-732A-9D45-A17A-9DC708891FFB}"/>
              </a:ext>
            </a:extLst>
          </p:cNvPr>
          <p:cNvSpPr>
            <a:spLocks noGrp="1"/>
          </p:cNvSpPr>
          <p:nvPr>
            <p:ph idx="1"/>
          </p:nvPr>
        </p:nvSpPr>
        <p:spPr>
          <a:xfrm>
            <a:off x="1077913" y="2098675"/>
            <a:ext cx="8666162" cy="5795963"/>
          </a:xfrm>
        </p:spPr>
        <p:txBody>
          <a:bodyPr/>
          <a:lstStyle/>
          <a:p>
            <a:pPr eaLnBrk="1" hangingPunct="1">
              <a:lnSpc>
                <a:spcPct val="80000"/>
              </a:lnSpc>
            </a:pPr>
            <a:r>
              <a:rPr lang="en-US" altLang="en-US" dirty="0">
                <a:ea typeface="ＭＳ Ｐゴシック" panose="020B0600070205080204" pitchFamily="34" charset="-128"/>
              </a:rPr>
              <a:t>Introductions:  Instructors, TA, Students</a:t>
            </a:r>
          </a:p>
          <a:p>
            <a:pPr eaLnBrk="1" hangingPunct="1">
              <a:lnSpc>
                <a:spcPct val="80000"/>
              </a:lnSpc>
            </a:pPr>
            <a:r>
              <a:rPr lang="en-US" altLang="en-US" dirty="0">
                <a:ea typeface="ＭＳ Ｐゴシック" panose="020B0600070205080204" pitchFamily="34" charset="-128"/>
              </a:rPr>
              <a:t>Syllabus Review</a:t>
            </a:r>
          </a:p>
          <a:p>
            <a:pPr eaLnBrk="1" hangingPunct="1">
              <a:lnSpc>
                <a:spcPct val="80000"/>
              </a:lnSpc>
            </a:pPr>
            <a:r>
              <a:rPr lang="en-US" altLang="en-US" dirty="0">
                <a:ea typeface="ＭＳ Ｐゴシック" panose="020B0600070205080204" pitchFamily="34" charset="-128"/>
              </a:rPr>
              <a:t>Classroom Expectations</a:t>
            </a:r>
          </a:p>
          <a:p>
            <a:pPr eaLnBrk="1" hangingPunct="1">
              <a:lnSpc>
                <a:spcPct val="80000"/>
              </a:lnSpc>
            </a:pPr>
            <a:r>
              <a:rPr lang="en-US" altLang="en-US" dirty="0">
                <a:ea typeface="ＭＳ Ｐゴシック" panose="020B0600070205080204" pitchFamily="34" charset="-128"/>
              </a:rPr>
              <a:t>Term Project </a:t>
            </a:r>
          </a:p>
          <a:p>
            <a:pPr lvl="1" eaLnBrk="1" hangingPunct="1">
              <a:lnSpc>
                <a:spcPct val="80000"/>
              </a:lnSpc>
            </a:pPr>
            <a:r>
              <a:rPr lang="en-US" altLang="en-US" dirty="0">
                <a:ea typeface="ＭＳ Ｐゴシック" panose="020B0600070205080204" pitchFamily="34" charset="-128"/>
              </a:rPr>
              <a:t>Teams for Term Project</a:t>
            </a:r>
          </a:p>
          <a:p>
            <a:pPr lvl="1" eaLnBrk="1" hangingPunct="1">
              <a:lnSpc>
                <a:spcPct val="80000"/>
              </a:lnSpc>
            </a:pPr>
            <a:r>
              <a:rPr lang="en-US" altLang="en-US" dirty="0">
                <a:ea typeface="ＭＳ Ｐゴシック" panose="020B0600070205080204" pitchFamily="34" charset="-128"/>
              </a:rPr>
              <a:t>Project Assignment</a:t>
            </a:r>
          </a:p>
          <a:p>
            <a:pPr lvl="1" eaLnBrk="1" hangingPunct="1">
              <a:lnSpc>
                <a:spcPct val="80000"/>
              </a:lnSpc>
            </a:pPr>
            <a:r>
              <a:rPr lang="en-US" altLang="en-US" dirty="0">
                <a:ea typeface="ＭＳ Ｐゴシック" panose="020B0600070205080204" pitchFamily="34" charset="-128"/>
              </a:rPr>
              <a:t>Client/Project Criteria</a:t>
            </a:r>
          </a:p>
          <a:p>
            <a:pPr lvl="1" eaLnBrk="1" hangingPunct="1">
              <a:lnSpc>
                <a:spcPct val="80000"/>
              </a:lnSpc>
            </a:pPr>
            <a:r>
              <a:rPr lang="en-US" altLang="en-US" dirty="0">
                <a:ea typeface="ＭＳ Ｐゴシック" panose="020B0600070205080204" pitchFamily="34" charset="-128"/>
              </a:rPr>
              <a:t>Term Project Ideas</a:t>
            </a:r>
          </a:p>
          <a:p>
            <a:pPr eaLnBrk="1" hangingPunct="1">
              <a:lnSpc>
                <a:spcPct val="80000"/>
              </a:lnSpc>
            </a:pPr>
            <a:r>
              <a:rPr lang="en-US" altLang="en-US" dirty="0">
                <a:ea typeface="ＭＳ Ｐゴシック" panose="020B0600070205080204" pitchFamily="34" charset="-128"/>
              </a:rPr>
              <a:t>First Week Assignments</a:t>
            </a:r>
          </a:p>
          <a:p>
            <a:pPr eaLnBrk="1" hangingPunct="1">
              <a:lnSpc>
                <a:spcPct val="80000"/>
              </a:lnSpc>
            </a:pPr>
            <a:r>
              <a:rPr lang="en-US" altLang="en-US" dirty="0">
                <a:ea typeface="ＭＳ Ｐゴシック" panose="020B0600070205080204" pitchFamily="34" charset="-128"/>
              </a:rPr>
              <a:t>GNH Announcement – After 11:15</a:t>
            </a:r>
          </a:p>
          <a:p>
            <a:pPr marL="0" indent="0" eaLnBrk="1" hangingPunct="1">
              <a:lnSpc>
                <a:spcPct val="80000"/>
              </a:lnSpc>
              <a:buNone/>
            </a:pPr>
            <a:endParaRPr lang="en-US" altLang="en-US" dirty="0">
              <a:ea typeface="ＭＳ Ｐゴシック" panose="020B0600070205080204" pitchFamily="34" charset="-128"/>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8CF6E7C5-6185-5242-9E64-116DF14BD47C}"/>
              </a:ext>
            </a:extLst>
          </p:cNvPr>
          <p:cNvSpPr>
            <a:spLocks noGrp="1"/>
          </p:cNvSpPr>
          <p:nvPr>
            <p:ph type="title"/>
          </p:nvPr>
        </p:nvSpPr>
        <p:spPr>
          <a:xfrm>
            <a:off x="1001712" y="46037"/>
            <a:ext cx="8062912" cy="1258887"/>
          </a:xfrm>
        </p:spPr>
        <p:txBody>
          <a:bodyPr/>
          <a:lstStyle/>
          <a:p>
            <a:pPr eaLnBrk="1" hangingPunct="1">
              <a:defRPr/>
            </a:pPr>
            <a:r>
              <a:rPr lang="en-US" altLang="en-US" sz="3527" dirty="0"/>
              <a:t>MITR Syllabus Outline:</a:t>
            </a:r>
            <a:br>
              <a:rPr lang="en-US" altLang="en-US" sz="3527" dirty="0"/>
            </a:br>
            <a:r>
              <a:rPr lang="en-US" altLang="en-US" sz="3527" dirty="0"/>
              <a:t>Communication</a:t>
            </a:r>
          </a:p>
        </p:txBody>
      </p:sp>
      <p:sp>
        <p:nvSpPr>
          <p:cNvPr id="32772" name="Rectangle 4">
            <a:extLst>
              <a:ext uri="{FF2B5EF4-FFF2-40B4-BE49-F238E27FC236}">
                <a16:creationId xmlns:a16="http://schemas.microsoft.com/office/drawing/2014/main" id="{35F75F3F-6FAF-1C4C-8677-00AEA1A2FFF4}"/>
              </a:ext>
            </a:extLst>
          </p:cNvPr>
          <p:cNvSpPr>
            <a:spLocks noChangeArrowheads="1"/>
          </p:cNvSpPr>
          <p:nvPr/>
        </p:nvSpPr>
        <p:spPr bwMode="auto">
          <a:xfrm>
            <a:off x="696912" y="1646237"/>
            <a:ext cx="8734425" cy="504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228600">
              <a:spcBef>
                <a:spcPct val="20000"/>
              </a:spcBef>
              <a:buFont typeface="Arial" charset="0"/>
              <a:buChar char="•"/>
              <a:tabLst>
                <a:tab pos="914400" algn="l"/>
              </a:tabLst>
              <a:defRPr sz="3200">
                <a:solidFill>
                  <a:schemeClr val="tx1"/>
                </a:solidFill>
                <a:latin typeface="Calibri" pitchFamily="34" charset="0"/>
              </a:defRPr>
            </a:lvl1pPr>
            <a:lvl2pPr marL="742950" indent="-285750">
              <a:spcBef>
                <a:spcPct val="20000"/>
              </a:spcBef>
              <a:buFont typeface="Arial" charset="0"/>
              <a:buChar char="–"/>
              <a:tabLst>
                <a:tab pos="914400" algn="l"/>
              </a:tabLst>
              <a:defRPr sz="2800">
                <a:solidFill>
                  <a:schemeClr val="tx1"/>
                </a:solidFill>
                <a:latin typeface="Calibri" pitchFamily="34" charset="0"/>
              </a:defRPr>
            </a:lvl2pPr>
            <a:lvl3pPr marL="1143000" indent="-228600">
              <a:spcBef>
                <a:spcPct val="20000"/>
              </a:spcBef>
              <a:buFont typeface="Arial" charset="0"/>
              <a:buChar char="•"/>
              <a:tabLst>
                <a:tab pos="914400" algn="l"/>
              </a:tabLst>
              <a:defRPr sz="2400">
                <a:solidFill>
                  <a:schemeClr val="tx1"/>
                </a:solidFill>
                <a:latin typeface="Calibri" pitchFamily="34" charset="0"/>
              </a:defRPr>
            </a:lvl3pPr>
            <a:lvl4pPr marL="1600200" indent="-228600">
              <a:spcBef>
                <a:spcPct val="20000"/>
              </a:spcBef>
              <a:buFont typeface="Arial" charset="0"/>
              <a:buChar char="–"/>
              <a:tabLst>
                <a:tab pos="914400" algn="l"/>
              </a:tabLst>
              <a:defRPr sz="2000">
                <a:solidFill>
                  <a:schemeClr val="tx1"/>
                </a:solidFill>
                <a:latin typeface="Calibri" pitchFamily="34" charset="0"/>
              </a:defRPr>
            </a:lvl4pPr>
            <a:lvl5pPr marL="2057400" indent="-228600">
              <a:spcBef>
                <a:spcPct val="20000"/>
              </a:spcBef>
              <a:buFont typeface="Arial" charset="0"/>
              <a:buChar char="»"/>
              <a:tabLst>
                <a:tab pos="914400" algn="l"/>
              </a:tabLst>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9pPr>
          </a:lstStyle>
          <a:p>
            <a:pPr>
              <a:spcBef>
                <a:spcPts val="661"/>
              </a:spcBef>
              <a:buNone/>
              <a:defRPr/>
            </a:pPr>
            <a:r>
              <a:rPr lang="en-US" altLang="en-US" sz="2205" dirty="0">
                <a:latin typeface="+mn-lt"/>
              </a:rPr>
              <a:t>Notes on Slack:</a:t>
            </a:r>
          </a:p>
          <a:p>
            <a:pPr>
              <a:spcBef>
                <a:spcPts val="661"/>
              </a:spcBef>
              <a:defRPr/>
            </a:pPr>
            <a:r>
              <a:rPr lang="en-US" altLang="en-US" sz="2205" dirty="0">
                <a:latin typeface="+mn-lt"/>
              </a:rPr>
              <a:t>Channel name: </a:t>
            </a:r>
            <a:r>
              <a:rPr lang="en-US" altLang="en-US" sz="2205" dirty="0" err="1">
                <a:latin typeface="+mn-lt"/>
              </a:rPr>
              <a:t>itws-mitr.slack.com</a:t>
            </a:r>
            <a:endParaRPr lang="en-US" altLang="en-US" sz="2205" dirty="0">
              <a:latin typeface="+mn-lt"/>
            </a:endParaRPr>
          </a:p>
          <a:p>
            <a:pPr>
              <a:spcBef>
                <a:spcPts val="661"/>
              </a:spcBef>
              <a:defRPr/>
            </a:pPr>
            <a:r>
              <a:rPr lang="en-US" altLang="en-US" sz="2205" dirty="0">
                <a:latin typeface="+mn-lt"/>
              </a:rPr>
              <a:t>Please use your full name (First &amp; Last) as it appears in SIS when signing up.</a:t>
            </a:r>
          </a:p>
          <a:p>
            <a:pPr>
              <a:spcBef>
                <a:spcPts val="661"/>
              </a:spcBef>
              <a:defRPr/>
            </a:pPr>
            <a:r>
              <a:rPr lang="en-US" altLang="en-US" sz="2205" dirty="0">
                <a:latin typeface="+mn-lt"/>
              </a:rPr>
              <a:t>Please use your RPI e-mail address when signing up.</a:t>
            </a:r>
          </a:p>
          <a:p>
            <a:pPr>
              <a:spcBef>
                <a:spcPts val="661"/>
              </a:spcBef>
              <a:defRPr/>
            </a:pPr>
            <a:r>
              <a:rPr lang="en-US" altLang="en-US" sz="2205" dirty="0">
                <a:latin typeface="+mn-lt"/>
              </a:rPr>
              <a:t>Please use the following link to join: </a:t>
            </a:r>
            <a:r>
              <a:rPr lang="en-US" altLang="en-US" sz="2205" dirty="0">
                <a:latin typeface="+mn-lt"/>
                <a:hlinkClick r:id="rId2"/>
              </a:rPr>
              <a:t>https://join.slack.com/t/itws-mitr/shared_invite/enQtNDI1ODU5NjI2MTE3LWU4M2IzNTEzMTIyMTczYTgwOGFmMWEzYTM4OTNiMTMyY2NiMGFiZTA2N2I3Nzc0YjBiOWM4ZDY3MzVkMGVlMzM</a:t>
            </a:r>
            <a:endParaRPr lang="en-US" altLang="en-US" sz="2205" dirty="0">
              <a:latin typeface="+mn-lt"/>
            </a:endParaRPr>
          </a:p>
          <a:p>
            <a:pPr indent="0">
              <a:spcBef>
                <a:spcPts val="661"/>
              </a:spcBef>
              <a:buNone/>
              <a:defRPr/>
            </a:pPr>
            <a:endParaRPr lang="en-US" altLang="en-US" sz="2205" dirty="0">
              <a:latin typeface="+mn-lt"/>
            </a:endParaRPr>
          </a:p>
          <a:p>
            <a:pPr>
              <a:spcBef>
                <a:spcPts val="661"/>
              </a:spcBef>
              <a:buNone/>
              <a:defRPr/>
            </a:pPr>
            <a:endParaRPr lang="en-US" altLang="en-US" sz="2205" dirty="0">
              <a:latin typeface="+mn-lt"/>
            </a:endParaRPr>
          </a:p>
          <a:p>
            <a:pPr>
              <a:spcBef>
                <a:spcPct val="0"/>
              </a:spcBef>
              <a:buFontTx/>
              <a:buNone/>
              <a:defRPr/>
            </a:pPr>
            <a:endParaRPr lang="en-US" altLang="en-US" sz="2205" b="1" dirty="0">
              <a:latin typeface="Tahoma" pitchFamily="34" charset="0"/>
            </a:endParaRPr>
          </a:p>
        </p:txBody>
      </p:sp>
    </p:spTree>
    <p:extLst>
      <p:ext uri="{BB962C8B-B14F-4D97-AF65-F5344CB8AC3E}">
        <p14:creationId xmlns:p14="http://schemas.microsoft.com/office/powerpoint/2010/main" val="1296809763"/>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52CE4512-ABA7-C24E-8A6D-8D697C7EDE9A}"/>
              </a:ext>
            </a:extLst>
          </p:cNvPr>
          <p:cNvSpPr>
            <a:spLocks noGrp="1" noChangeArrowheads="1"/>
          </p:cNvSpPr>
          <p:nvPr>
            <p:ph type="title"/>
          </p:nvPr>
        </p:nvSpPr>
        <p:spPr>
          <a:xfrm>
            <a:off x="925513" y="252413"/>
            <a:ext cx="8315325" cy="1258887"/>
          </a:xfrm>
        </p:spPr>
        <p:txBody>
          <a:bodyPr/>
          <a:lstStyle/>
          <a:p>
            <a:pPr eaLnBrk="1" hangingPunct="1">
              <a:defRPr/>
            </a:pPr>
            <a:r>
              <a:rPr lang="en-US" altLang="en-US" sz="3527" dirty="0"/>
              <a:t>MITR Syllabus Outline:</a:t>
            </a:r>
            <a:br>
              <a:rPr lang="en-US" altLang="en-US" sz="3527" dirty="0"/>
            </a:br>
            <a:r>
              <a:rPr lang="en-US" altLang="en-US" sz="3527" dirty="0"/>
              <a:t>Academic Dishonesty</a:t>
            </a:r>
          </a:p>
        </p:txBody>
      </p:sp>
      <p:sp>
        <p:nvSpPr>
          <p:cNvPr id="34820" name="Rectangle 4">
            <a:extLst>
              <a:ext uri="{FF2B5EF4-FFF2-40B4-BE49-F238E27FC236}">
                <a16:creationId xmlns:a16="http://schemas.microsoft.com/office/drawing/2014/main" id="{C9A20863-F2D5-794E-98D6-D0154CECCDB5}"/>
              </a:ext>
            </a:extLst>
          </p:cNvPr>
          <p:cNvSpPr>
            <a:spLocks noChangeArrowheads="1"/>
          </p:cNvSpPr>
          <p:nvPr/>
        </p:nvSpPr>
        <p:spPr bwMode="auto">
          <a:xfrm>
            <a:off x="673100" y="1812925"/>
            <a:ext cx="9407525" cy="531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228600">
              <a:spcBef>
                <a:spcPct val="20000"/>
              </a:spcBef>
              <a:buFont typeface="Arial" charset="0"/>
              <a:buChar char="•"/>
              <a:tabLst>
                <a:tab pos="914400" algn="l"/>
              </a:tabLst>
              <a:defRPr sz="3200">
                <a:solidFill>
                  <a:schemeClr val="tx1"/>
                </a:solidFill>
                <a:latin typeface="Calibri" pitchFamily="34" charset="0"/>
              </a:defRPr>
            </a:lvl1pPr>
            <a:lvl2pPr marL="742950" indent="-285750">
              <a:spcBef>
                <a:spcPct val="20000"/>
              </a:spcBef>
              <a:buFont typeface="Arial" charset="0"/>
              <a:buChar char="–"/>
              <a:tabLst>
                <a:tab pos="914400" algn="l"/>
              </a:tabLst>
              <a:defRPr sz="2800">
                <a:solidFill>
                  <a:schemeClr val="tx1"/>
                </a:solidFill>
                <a:latin typeface="Calibri" pitchFamily="34" charset="0"/>
              </a:defRPr>
            </a:lvl2pPr>
            <a:lvl3pPr marL="1143000" indent="-228600">
              <a:spcBef>
                <a:spcPct val="20000"/>
              </a:spcBef>
              <a:buFont typeface="Arial" charset="0"/>
              <a:buChar char="•"/>
              <a:tabLst>
                <a:tab pos="914400" algn="l"/>
              </a:tabLst>
              <a:defRPr sz="2400">
                <a:solidFill>
                  <a:schemeClr val="tx1"/>
                </a:solidFill>
                <a:latin typeface="Calibri" pitchFamily="34" charset="0"/>
              </a:defRPr>
            </a:lvl3pPr>
            <a:lvl4pPr marL="1600200" indent="-228600">
              <a:spcBef>
                <a:spcPct val="20000"/>
              </a:spcBef>
              <a:buFont typeface="Arial" charset="0"/>
              <a:buChar char="–"/>
              <a:tabLst>
                <a:tab pos="914400" algn="l"/>
              </a:tabLst>
              <a:defRPr sz="2000">
                <a:solidFill>
                  <a:schemeClr val="tx1"/>
                </a:solidFill>
                <a:latin typeface="Calibri" pitchFamily="34" charset="0"/>
              </a:defRPr>
            </a:lvl4pPr>
            <a:lvl5pPr marL="2057400" indent="-228600">
              <a:spcBef>
                <a:spcPct val="20000"/>
              </a:spcBef>
              <a:buFont typeface="Arial" charset="0"/>
              <a:buChar char="»"/>
              <a:tabLst>
                <a:tab pos="914400" algn="l"/>
              </a:tabLst>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tabLst>
                <a:tab pos="914400" algn="l"/>
              </a:tabLst>
              <a:defRPr sz="2000">
                <a:solidFill>
                  <a:schemeClr val="tx1"/>
                </a:solidFill>
                <a:latin typeface="Calibri" pitchFamily="34" charset="0"/>
              </a:defRPr>
            </a:lvl9pPr>
          </a:lstStyle>
          <a:p>
            <a:pPr>
              <a:spcBef>
                <a:spcPct val="0"/>
              </a:spcBef>
              <a:buFontTx/>
              <a:buNone/>
              <a:defRPr/>
            </a:pPr>
            <a:r>
              <a:rPr lang="en-US" altLang="en-US" sz="2205" dirty="0">
                <a:latin typeface="+mn-lt"/>
              </a:rPr>
              <a:t>Integrity is an extremely important part of any person’s character and behavior.  Note the importance of ethics and the positive perception of IT professionals in this article (</a:t>
            </a:r>
            <a:r>
              <a:rPr lang="en-US" altLang="en-US" sz="2205" dirty="0">
                <a:latin typeface="+mn-lt"/>
                <a:hlinkClick r:id="rId3"/>
              </a:rPr>
              <a:t>http://www.informationweek.com/story/showArticle.jhtml?articleID=15300201</a:t>
            </a:r>
            <a:r>
              <a:rPr lang="en-US" altLang="en-US" sz="2205" dirty="0">
                <a:latin typeface="+mn-lt"/>
              </a:rPr>
              <a:t> ).  This course expects the highest level of personal and academic integrity.  Students may discuss Business Case assignments with other students in the class, but each individual must write and submit their Case assignments individually.  Term Project assignments are done collectively by the Project Team and one submittal is made for the entire Team.  In all Case and Project assignments, citations must be done for all references including websites. Any breach of the academic integrity code listed in the Rensselaer Handbook will be considered grounds for failure in the course.</a:t>
            </a:r>
          </a:p>
          <a:p>
            <a:pPr>
              <a:spcBef>
                <a:spcPct val="0"/>
              </a:spcBef>
              <a:buFontTx/>
              <a:buNone/>
              <a:defRPr/>
            </a:pPr>
            <a:r>
              <a:rPr lang="en-US" altLang="en-US" sz="2205" dirty="0">
                <a:latin typeface="+mn-lt"/>
              </a:rPr>
              <a:t> </a:t>
            </a:r>
            <a:r>
              <a:rPr lang="en-US" altLang="en-US" sz="3086" dirty="0">
                <a:solidFill>
                  <a:srgbClr val="000000"/>
                </a:solidFill>
                <a:latin typeface="+mn-lt"/>
                <a:cs typeface="Times New Roman" pitchFamily="18" charset="0"/>
              </a:rPr>
              <a:t> </a:t>
            </a:r>
            <a:endParaRPr lang="en-US" altLang="en-US" sz="3086" dirty="0">
              <a:solidFill>
                <a:srgbClr val="000000"/>
              </a:solidFill>
              <a:latin typeface="+mn-lt"/>
              <a:cs typeface="Arial" charset="0"/>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F9F75AC-4583-4663-B737-C403E80B2E2E}"/>
              </a:ext>
            </a:extLst>
          </p:cNvPr>
          <p:cNvSpPr/>
          <p:nvPr/>
        </p:nvSpPr>
        <p:spPr>
          <a:xfrm>
            <a:off x="0" y="20637"/>
            <a:ext cx="10080625" cy="7559675"/>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5843" name="Rectangle 2">
            <a:extLst>
              <a:ext uri="{FF2B5EF4-FFF2-40B4-BE49-F238E27FC236}">
                <a16:creationId xmlns:a16="http://schemas.microsoft.com/office/drawing/2014/main" id="{F90B0769-8578-4444-B0E3-8F5F6BA74166}"/>
              </a:ext>
            </a:extLst>
          </p:cNvPr>
          <p:cNvSpPr>
            <a:spLocks noGrp="1"/>
          </p:cNvSpPr>
          <p:nvPr>
            <p:ph type="title"/>
          </p:nvPr>
        </p:nvSpPr>
        <p:spPr>
          <a:xfrm>
            <a:off x="925513" y="-300038"/>
            <a:ext cx="8315325" cy="1260476"/>
          </a:xfrm>
        </p:spPr>
        <p:txBody>
          <a:bodyPr/>
          <a:lstStyle/>
          <a:p>
            <a:pPr eaLnBrk="1" hangingPunct="1"/>
            <a:r>
              <a:rPr lang="en-US" altLang="en-US" sz="2800">
                <a:ea typeface="ＭＳ Ｐゴシック" panose="020B0600070205080204" pitchFamily="34" charset="-128"/>
              </a:rPr>
              <a:t>MITR Syllabus Outline:</a:t>
            </a:r>
            <a:br>
              <a:rPr lang="en-US" altLang="en-US" sz="2800">
                <a:ea typeface="ＭＳ Ｐゴシック" panose="020B0600070205080204" pitchFamily="34" charset="-128"/>
              </a:rPr>
            </a:br>
            <a:r>
              <a:rPr lang="en-US" altLang="en-US" sz="2800">
                <a:ea typeface="ＭＳ Ｐゴシック" panose="020B0600070205080204" pitchFamily="34" charset="-128"/>
              </a:rPr>
              <a:t>Course Calendar</a:t>
            </a:r>
          </a:p>
        </p:txBody>
      </p:sp>
      <p:graphicFrame>
        <p:nvGraphicFramePr>
          <p:cNvPr id="4" name="Table 3">
            <a:extLst>
              <a:ext uri="{FF2B5EF4-FFF2-40B4-BE49-F238E27FC236}">
                <a16:creationId xmlns:a16="http://schemas.microsoft.com/office/drawing/2014/main" id="{08DC101E-C684-7247-8663-428B927B75F7}"/>
              </a:ext>
            </a:extLst>
          </p:cNvPr>
          <p:cNvGraphicFramePr>
            <a:graphicFrameLocks noGrp="1"/>
          </p:cNvGraphicFramePr>
          <p:nvPr>
            <p:extLst>
              <p:ext uri="{D42A27DB-BD31-4B8C-83A1-F6EECF244321}">
                <p14:modId xmlns:p14="http://schemas.microsoft.com/office/powerpoint/2010/main" val="2516345427"/>
              </p:ext>
            </p:extLst>
          </p:nvPr>
        </p:nvGraphicFramePr>
        <p:xfrm>
          <a:off x="315912" y="1036639"/>
          <a:ext cx="9448800" cy="6324598"/>
        </p:xfrm>
        <a:graphic>
          <a:graphicData uri="http://schemas.openxmlformats.org/drawingml/2006/table">
            <a:tbl>
              <a:tblPr firstRow="1">
                <a:tableStyleId>{5C22544A-7EE6-4342-B048-85BDC9FD1C3A}</a:tableStyleId>
              </a:tblPr>
              <a:tblGrid>
                <a:gridCol w="953549">
                  <a:extLst>
                    <a:ext uri="{9D8B030D-6E8A-4147-A177-3AD203B41FA5}">
                      <a16:colId xmlns:a16="http://schemas.microsoft.com/office/drawing/2014/main" val="1464606332"/>
                    </a:ext>
                  </a:extLst>
                </a:gridCol>
                <a:gridCol w="2427215">
                  <a:extLst>
                    <a:ext uri="{9D8B030D-6E8A-4147-A177-3AD203B41FA5}">
                      <a16:colId xmlns:a16="http://schemas.microsoft.com/office/drawing/2014/main" val="2352386753"/>
                    </a:ext>
                  </a:extLst>
                </a:gridCol>
                <a:gridCol w="2253843">
                  <a:extLst>
                    <a:ext uri="{9D8B030D-6E8A-4147-A177-3AD203B41FA5}">
                      <a16:colId xmlns:a16="http://schemas.microsoft.com/office/drawing/2014/main" val="1768298873"/>
                    </a:ext>
                  </a:extLst>
                </a:gridCol>
                <a:gridCol w="3814193">
                  <a:extLst>
                    <a:ext uri="{9D8B030D-6E8A-4147-A177-3AD203B41FA5}">
                      <a16:colId xmlns:a16="http://schemas.microsoft.com/office/drawing/2014/main" val="2501283130"/>
                    </a:ext>
                  </a:extLst>
                </a:gridCol>
              </a:tblGrid>
              <a:tr h="244341">
                <a:tc>
                  <a:txBody>
                    <a:bodyPr/>
                    <a:lstStyle/>
                    <a:p>
                      <a:pPr marL="0" marR="0">
                        <a:lnSpc>
                          <a:spcPct val="115000"/>
                        </a:lnSpc>
                        <a:spcBef>
                          <a:spcPts val="0"/>
                        </a:spcBef>
                        <a:spcAft>
                          <a:spcPts val="0"/>
                        </a:spcAft>
                      </a:pPr>
                      <a:r>
                        <a:rPr lang="en-US" sz="1200">
                          <a:effectLst/>
                        </a:rPr>
                        <a:t>Date</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Topics</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Preparation</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Deliverables</a:t>
                      </a:r>
                      <a:endParaRPr lang="en-US" sz="1200">
                        <a:effectLst/>
                        <a:latin typeface="Times New Roman" panose="02020603050405020304" pitchFamily="18" charset="0"/>
                        <a:ea typeface="Calibri" panose="020F0502020204030204" pitchFamily="34" charset="0"/>
                      </a:endParaRPr>
                    </a:p>
                  </a:txBody>
                  <a:tcPr marL="68580" marR="68580" marT="0" marB="0"/>
                </a:tc>
                <a:extLst>
                  <a:ext uri="{0D108BD9-81ED-4DB2-BD59-A6C34878D82A}">
                    <a16:rowId xmlns:a16="http://schemas.microsoft.com/office/drawing/2014/main" val="1156456598"/>
                  </a:ext>
                </a:extLst>
              </a:tr>
              <a:tr h="868608">
                <a:tc>
                  <a:txBody>
                    <a:bodyPr/>
                    <a:lstStyle/>
                    <a:p>
                      <a:pPr marL="0" marR="0">
                        <a:lnSpc>
                          <a:spcPct val="115000"/>
                        </a:lnSpc>
                        <a:spcBef>
                          <a:spcPts val="0"/>
                        </a:spcBef>
                        <a:spcAft>
                          <a:spcPts val="0"/>
                        </a:spcAft>
                      </a:pPr>
                      <a:r>
                        <a:rPr lang="en-US" sz="1200">
                          <a:effectLst/>
                        </a:rPr>
                        <a:t>Thurs</a:t>
                      </a:r>
                    </a:p>
                    <a:p>
                      <a:pPr marL="0" marR="0">
                        <a:lnSpc>
                          <a:spcPct val="115000"/>
                        </a:lnSpc>
                        <a:spcBef>
                          <a:spcPts val="0"/>
                        </a:spcBef>
                        <a:spcAft>
                          <a:spcPts val="0"/>
                        </a:spcAft>
                      </a:pPr>
                      <a:r>
                        <a:rPr lang="en-US" sz="1200">
                          <a:effectLst/>
                        </a:rPr>
                        <a:t>Aug 30</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Introductions</a:t>
                      </a:r>
                    </a:p>
                    <a:p>
                      <a:pPr marL="0" marR="0">
                        <a:lnSpc>
                          <a:spcPct val="115000"/>
                        </a:lnSpc>
                        <a:spcBef>
                          <a:spcPts val="0"/>
                        </a:spcBef>
                        <a:spcAft>
                          <a:spcPts val="0"/>
                        </a:spcAft>
                      </a:pPr>
                      <a:r>
                        <a:rPr lang="en-US" sz="1200">
                          <a:effectLst/>
                        </a:rPr>
                        <a:t>Course Overview</a:t>
                      </a:r>
                    </a:p>
                    <a:p>
                      <a:pPr marL="0" marR="0">
                        <a:lnSpc>
                          <a:spcPct val="115000"/>
                        </a:lnSpc>
                        <a:spcBef>
                          <a:spcPts val="0"/>
                        </a:spcBef>
                        <a:spcAft>
                          <a:spcPts val="0"/>
                        </a:spcAft>
                      </a:pPr>
                      <a:r>
                        <a:rPr lang="en-US" sz="1200">
                          <a:effectLst/>
                        </a:rPr>
                        <a:t>IS/IT Term Project</a:t>
                      </a:r>
                    </a:p>
                    <a:p>
                      <a:pPr marL="0" marR="0">
                        <a:lnSpc>
                          <a:spcPct val="115000"/>
                        </a:lnSpc>
                        <a:spcBef>
                          <a:spcPts val="0"/>
                        </a:spcBef>
                        <a:spcAft>
                          <a:spcPts val="0"/>
                        </a:spcAft>
                      </a:pPr>
                      <a:r>
                        <a:rPr lang="en-US" sz="1200">
                          <a:effectLst/>
                        </a:rPr>
                        <a:t>Ethics of Technology</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Review Syllabus</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None</a:t>
                      </a:r>
                    </a:p>
                    <a:p>
                      <a:pPr marL="0" marR="0">
                        <a:lnSpc>
                          <a:spcPct val="115000"/>
                        </a:lnSpc>
                        <a:spcBef>
                          <a:spcPts val="0"/>
                        </a:spcBef>
                        <a:spcAft>
                          <a:spcPts val="0"/>
                        </a:spcAft>
                      </a:pPr>
                      <a:r>
                        <a:rPr lang="en-US" sz="1200">
                          <a:effectLst/>
                        </a:rPr>
                        <a:t>Submit your “Resume” on LMS before </a:t>
                      </a:r>
                      <a:r>
                        <a:rPr lang="en-US" sz="1200" u="sng">
                          <a:effectLst/>
                        </a:rPr>
                        <a:t>Noon</a:t>
                      </a:r>
                      <a:r>
                        <a:rPr lang="en-US" sz="1200">
                          <a:effectLst/>
                        </a:rPr>
                        <a:t> on Sat Sept 1</a:t>
                      </a:r>
                      <a:endParaRPr lang="en-US" sz="1200">
                        <a:effectLst/>
                        <a:latin typeface="Times New Roman" panose="02020603050405020304" pitchFamily="18" charset="0"/>
                        <a:ea typeface="Calibri" panose="020F0502020204030204" pitchFamily="34" charset="0"/>
                      </a:endParaRPr>
                    </a:p>
                  </a:txBody>
                  <a:tcPr marL="68580" marR="68580" marT="0" marB="0"/>
                </a:tc>
                <a:extLst>
                  <a:ext uri="{0D108BD9-81ED-4DB2-BD59-A6C34878D82A}">
                    <a16:rowId xmlns:a16="http://schemas.microsoft.com/office/drawing/2014/main" val="1996636342"/>
                  </a:ext>
                </a:extLst>
              </a:tr>
              <a:tr h="425227">
                <a:tc>
                  <a:txBody>
                    <a:bodyPr/>
                    <a:lstStyle/>
                    <a:p>
                      <a:pPr marL="0" marR="0">
                        <a:lnSpc>
                          <a:spcPct val="115000"/>
                        </a:lnSpc>
                        <a:spcBef>
                          <a:spcPts val="0"/>
                        </a:spcBef>
                        <a:spcAft>
                          <a:spcPts val="0"/>
                        </a:spcAft>
                      </a:pPr>
                      <a:r>
                        <a:rPr lang="en-US" sz="1200">
                          <a:effectLst/>
                        </a:rPr>
                        <a:t>Mon</a:t>
                      </a:r>
                    </a:p>
                    <a:p>
                      <a:pPr marL="0" marR="0">
                        <a:lnSpc>
                          <a:spcPct val="115000"/>
                        </a:lnSpc>
                        <a:spcBef>
                          <a:spcPts val="0"/>
                        </a:spcBef>
                        <a:spcAft>
                          <a:spcPts val="0"/>
                        </a:spcAft>
                      </a:pPr>
                      <a:r>
                        <a:rPr lang="en-US" sz="1200">
                          <a:effectLst/>
                        </a:rPr>
                        <a:t>Sept 3</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Labor Day Holiday</a:t>
                      </a:r>
                    </a:p>
                    <a:p>
                      <a:pPr marL="0" marR="0">
                        <a:lnSpc>
                          <a:spcPct val="115000"/>
                        </a:lnSpc>
                        <a:spcBef>
                          <a:spcPts val="0"/>
                        </a:spcBef>
                        <a:spcAft>
                          <a:spcPts val="0"/>
                        </a:spcAft>
                      </a:pPr>
                      <a:r>
                        <a:rPr lang="en-US" sz="1200">
                          <a:effectLst/>
                        </a:rPr>
                        <a:t>No Class</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 </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None</a:t>
                      </a:r>
                      <a:endParaRPr lang="en-US" sz="1200">
                        <a:effectLst/>
                        <a:latin typeface="Times New Roman" panose="02020603050405020304" pitchFamily="18" charset="0"/>
                        <a:ea typeface="Calibri" panose="020F0502020204030204" pitchFamily="34" charset="0"/>
                      </a:endParaRPr>
                    </a:p>
                  </a:txBody>
                  <a:tcPr marL="68580" marR="68580" marT="0" marB="0"/>
                </a:tc>
                <a:extLst>
                  <a:ext uri="{0D108BD9-81ED-4DB2-BD59-A6C34878D82A}">
                    <a16:rowId xmlns:a16="http://schemas.microsoft.com/office/drawing/2014/main" val="1890459348"/>
                  </a:ext>
                </a:extLst>
              </a:tr>
              <a:tr h="1090299">
                <a:tc>
                  <a:txBody>
                    <a:bodyPr/>
                    <a:lstStyle/>
                    <a:p>
                      <a:pPr marL="0" marR="0">
                        <a:lnSpc>
                          <a:spcPct val="115000"/>
                        </a:lnSpc>
                        <a:spcBef>
                          <a:spcPts val="0"/>
                        </a:spcBef>
                        <a:spcAft>
                          <a:spcPts val="0"/>
                        </a:spcAft>
                      </a:pPr>
                      <a:r>
                        <a:rPr lang="en-US" sz="1200">
                          <a:effectLst/>
                        </a:rPr>
                        <a:t>Thu</a:t>
                      </a:r>
                    </a:p>
                    <a:p>
                      <a:pPr marL="0" marR="0">
                        <a:lnSpc>
                          <a:spcPct val="115000"/>
                        </a:lnSpc>
                        <a:spcBef>
                          <a:spcPts val="0"/>
                        </a:spcBef>
                        <a:spcAft>
                          <a:spcPts val="0"/>
                        </a:spcAft>
                      </a:pPr>
                      <a:r>
                        <a:rPr lang="en-US" sz="1200">
                          <a:effectLst/>
                        </a:rPr>
                        <a:t>Sep 6</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Technology and the Modern Enterprise.</a:t>
                      </a:r>
                    </a:p>
                    <a:p>
                      <a:pPr marL="0" marR="0">
                        <a:lnSpc>
                          <a:spcPct val="115000"/>
                        </a:lnSpc>
                        <a:spcBef>
                          <a:spcPts val="0"/>
                        </a:spcBef>
                        <a:spcAft>
                          <a:spcPts val="0"/>
                        </a:spcAft>
                      </a:pPr>
                      <a:r>
                        <a:rPr lang="en-US" sz="1200">
                          <a:effectLst/>
                        </a:rPr>
                        <a:t>Strategy and Technology.</a:t>
                      </a:r>
                    </a:p>
                    <a:p>
                      <a:pPr marL="0" marR="0">
                        <a:lnSpc>
                          <a:spcPct val="115000"/>
                        </a:lnSpc>
                        <a:spcBef>
                          <a:spcPts val="0"/>
                        </a:spcBef>
                        <a:spcAft>
                          <a:spcPts val="0"/>
                        </a:spcAft>
                      </a:pPr>
                      <a:r>
                        <a:rPr lang="en-US" sz="1200">
                          <a:effectLst/>
                        </a:rPr>
                        <a:t>Term project criteria. </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Read Chapter 1 and Chapter 2 in the Gallaugher Text plus other assigned readings.</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highlight>
                            <a:srgbClr val="FFFF00"/>
                          </a:highlight>
                        </a:rPr>
                        <a:t> </a:t>
                      </a:r>
                      <a:endParaRPr lang="en-US" sz="1200">
                        <a:effectLst/>
                        <a:latin typeface="Times New Roman" panose="02020603050405020304" pitchFamily="18" charset="0"/>
                        <a:ea typeface="Calibri" panose="020F0502020204030204" pitchFamily="34" charset="0"/>
                      </a:endParaRPr>
                    </a:p>
                  </a:txBody>
                  <a:tcPr marL="68580" marR="68580" marT="0" marB="0"/>
                </a:tc>
                <a:extLst>
                  <a:ext uri="{0D108BD9-81ED-4DB2-BD59-A6C34878D82A}">
                    <a16:rowId xmlns:a16="http://schemas.microsoft.com/office/drawing/2014/main" val="200953014"/>
                  </a:ext>
                </a:extLst>
              </a:tr>
              <a:tr h="1533679">
                <a:tc>
                  <a:txBody>
                    <a:bodyPr/>
                    <a:lstStyle/>
                    <a:p>
                      <a:pPr marL="0" marR="0">
                        <a:lnSpc>
                          <a:spcPct val="115000"/>
                        </a:lnSpc>
                        <a:spcBef>
                          <a:spcPts val="0"/>
                        </a:spcBef>
                        <a:spcAft>
                          <a:spcPts val="0"/>
                        </a:spcAft>
                      </a:pPr>
                      <a:r>
                        <a:rPr lang="en-US" sz="1200">
                          <a:effectLst/>
                        </a:rPr>
                        <a:t>Mon </a:t>
                      </a:r>
                    </a:p>
                    <a:p>
                      <a:pPr marL="0" marR="0">
                        <a:lnSpc>
                          <a:spcPct val="115000"/>
                        </a:lnSpc>
                        <a:spcBef>
                          <a:spcPts val="0"/>
                        </a:spcBef>
                        <a:spcAft>
                          <a:spcPts val="0"/>
                        </a:spcAft>
                      </a:pPr>
                      <a:r>
                        <a:rPr lang="en-US" sz="1200">
                          <a:effectLst/>
                        </a:rPr>
                        <a:t>Sept 10</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Moore’s Law and More: Fast Cheap Computing.</a:t>
                      </a:r>
                    </a:p>
                    <a:p>
                      <a:pPr marL="0" marR="0">
                        <a:lnSpc>
                          <a:spcPct val="115000"/>
                        </a:lnSpc>
                        <a:spcBef>
                          <a:spcPts val="0"/>
                        </a:spcBef>
                        <a:spcAft>
                          <a:spcPts val="0"/>
                        </a:spcAft>
                      </a:pPr>
                      <a:r>
                        <a:rPr lang="en-US" sz="1200">
                          <a:effectLst/>
                        </a:rPr>
                        <a:t>Disruptive Technology.</a:t>
                      </a:r>
                    </a:p>
                    <a:p>
                      <a:pPr marL="0" marR="0">
                        <a:lnSpc>
                          <a:spcPct val="115000"/>
                        </a:lnSpc>
                        <a:spcBef>
                          <a:spcPts val="0"/>
                        </a:spcBef>
                        <a:spcAft>
                          <a:spcPts val="0"/>
                        </a:spcAft>
                      </a:pPr>
                      <a:r>
                        <a:rPr lang="en-US" sz="1200">
                          <a:effectLst/>
                        </a:rPr>
                        <a:t>Discuss IT Term Project</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Read Chapter 5 and Chapter 6 in the Gallaugher Text plus other assigned readings.</a:t>
                      </a:r>
                    </a:p>
                    <a:p>
                      <a:pPr marL="0" marR="0">
                        <a:lnSpc>
                          <a:spcPct val="115000"/>
                        </a:lnSpc>
                        <a:spcBef>
                          <a:spcPts val="0"/>
                        </a:spcBef>
                        <a:spcAft>
                          <a:spcPts val="0"/>
                        </a:spcAft>
                      </a:pPr>
                      <a:r>
                        <a:rPr lang="en-US" sz="1200">
                          <a:effectLst/>
                        </a:rPr>
                        <a:t>Review CBA examples on LMS</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Preliminary selection of Term Project and Client</a:t>
                      </a:r>
                      <a:endParaRPr lang="en-US" sz="1200">
                        <a:effectLst/>
                        <a:latin typeface="Times New Roman" panose="02020603050405020304" pitchFamily="18" charset="0"/>
                        <a:ea typeface="Calibri" panose="020F0502020204030204" pitchFamily="34" charset="0"/>
                      </a:endParaRPr>
                    </a:p>
                  </a:txBody>
                  <a:tcPr marL="68580" marR="68580" marT="0" marB="0"/>
                </a:tc>
                <a:extLst>
                  <a:ext uri="{0D108BD9-81ED-4DB2-BD59-A6C34878D82A}">
                    <a16:rowId xmlns:a16="http://schemas.microsoft.com/office/drawing/2014/main" val="2254744346"/>
                  </a:ext>
                </a:extLst>
              </a:tr>
              <a:tr h="646918">
                <a:tc>
                  <a:txBody>
                    <a:bodyPr/>
                    <a:lstStyle/>
                    <a:p>
                      <a:pPr marL="0" marR="0">
                        <a:lnSpc>
                          <a:spcPct val="115000"/>
                        </a:lnSpc>
                        <a:spcBef>
                          <a:spcPts val="0"/>
                        </a:spcBef>
                        <a:spcAft>
                          <a:spcPts val="0"/>
                        </a:spcAft>
                      </a:pPr>
                      <a:r>
                        <a:rPr lang="en-US" sz="1200">
                          <a:effectLst/>
                        </a:rPr>
                        <a:t>Thurs</a:t>
                      </a:r>
                    </a:p>
                    <a:p>
                      <a:pPr marL="0" marR="0">
                        <a:lnSpc>
                          <a:spcPct val="115000"/>
                        </a:lnSpc>
                        <a:spcBef>
                          <a:spcPts val="0"/>
                        </a:spcBef>
                        <a:spcAft>
                          <a:spcPts val="0"/>
                        </a:spcAft>
                      </a:pPr>
                      <a:r>
                        <a:rPr lang="en-US" sz="1200">
                          <a:effectLst/>
                        </a:rPr>
                        <a:t>Sep 13</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IT Economics</a:t>
                      </a:r>
                    </a:p>
                    <a:p>
                      <a:pPr marL="0" marR="0">
                        <a:lnSpc>
                          <a:spcPct val="115000"/>
                        </a:lnSpc>
                        <a:spcBef>
                          <a:spcPts val="0"/>
                        </a:spcBef>
                        <a:spcAft>
                          <a:spcPts val="0"/>
                        </a:spcAft>
                      </a:pPr>
                      <a:r>
                        <a:rPr lang="en-US" sz="1200">
                          <a:effectLst/>
                        </a:rPr>
                        <a:t>Cost-Benefit Analysis</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In Class Exercise related to Cost-Benefit Analysis</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Submit Term Project Proposal on LMS.</a:t>
                      </a:r>
                    </a:p>
                    <a:p>
                      <a:pPr marL="0" marR="0">
                        <a:lnSpc>
                          <a:spcPct val="115000"/>
                        </a:lnSpc>
                        <a:spcBef>
                          <a:spcPts val="0"/>
                        </a:spcBef>
                        <a:spcAft>
                          <a:spcPts val="0"/>
                        </a:spcAft>
                      </a:pPr>
                      <a:r>
                        <a:rPr lang="en-US" sz="1200">
                          <a:effectLst/>
                        </a:rPr>
                        <a:t>Each student, submit In-Class Cost-Benefit Exercise.</a:t>
                      </a:r>
                      <a:endParaRPr lang="en-US" sz="1200">
                        <a:effectLst/>
                        <a:latin typeface="Times New Roman" panose="02020603050405020304" pitchFamily="18" charset="0"/>
                        <a:ea typeface="Calibri" panose="020F0502020204030204" pitchFamily="34" charset="0"/>
                      </a:endParaRPr>
                    </a:p>
                  </a:txBody>
                  <a:tcPr marL="68580" marR="68580" marT="0" marB="0"/>
                </a:tc>
                <a:extLst>
                  <a:ext uri="{0D108BD9-81ED-4DB2-BD59-A6C34878D82A}">
                    <a16:rowId xmlns:a16="http://schemas.microsoft.com/office/drawing/2014/main" val="1083415691"/>
                  </a:ext>
                </a:extLst>
              </a:tr>
              <a:tr h="868608">
                <a:tc>
                  <a:txBody>
                    <a:bodyPr/>
                    <a:lstStyle/>
                    <a:p>
                      <a:pPr marL="0" marR="0">
                        <a:lnSpc>
                          <a:spcPct val="115000"/>
                        </a:lnSpc>
                        <a:spcBef>
                          <a:spcPts val="0"/>
                        </a:spcBef>
                        <a:spcAft>
                          <a:spcPts val="0"/>
                        </a:spcAft>
                      </a:pPr>
                      <a:r>
                        <a:rPr lang="en-US" sz="1200">
                          <a:effectLst/>
                        </a:rPr>
                        <a:t>Mon</a:t>
                      </a:r>
                    </a:p>
                    <a:p>
                      <a:pPr marL="0" marR="0">
                        <a:lnSpc>
                          <a:spcPct val="115000"/>
                        </a:lnSpc>
                        <a:spcBef>
                          <a:spcPts val="0"/>
                        </a:spcBef>
                        <a:spcAft>
                          <a:spcPts val="0"/>
                        </a:spcAft>
                      </a:pPr>
                      <a:r>
                        <a:rPr lang="en-US" sz="1200">
                          <a:effectLst/>
                        </a:rPr>
                        <a:t>Sep 17</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Project Management </a:t>
                      </a:r>
                    </a:p>
                    <a:p>
                      <a:pPr marL="0" marR="0">
                        <a:lnSpc>
                          <a:spcPct val="115000"/>
                        </a:lnSpc>
                        <a:spcBef>
                          <a:spcPts val="0"/>
                        </a:spcBef>
                        <a:spcAft>
                          <a:spcPts val="0"/>
                        </a:spcAft>
                      </a:pPr>
                      <a:r>
                        <a:rPr lang="en-US" sz="1200">
                          <a:effectLst/>
                        </a:rPr>
                        <a:t>Agile Development </a:t>
                      </a:r>
                    </a:p>
                    <a:p>
                      <a:pPr marL="0" marR="0">
                        <a:lnSpc>
                          <a:spcPct val="115000"/>
                        </a:lnSpc>
                        <a:spcBef>
                          <a:spcPts val="0"/>
                        </a:spcBef>
                        <a:spcAft>
                          <a:spcPts val="0"/>
                        </a:spcAft>
                      </a:pPr>
                      <a:r>
                        <a:rPr lang="en-US" sz="1200">
                          <a:effectLst/>
                        </a:rPr>
                        <a:t>Strategic Planning. Portfolio Management</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Readings on Project Management, Agile, and other assigned materials. </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Team submit Term Project Cost-Benefit Analysis. </a:t>
                      </a:r>
                      <a:endParaRPr lang="en-US" sz="1200">
                        <a:effectLst/>
                        <a:latin typeface="Times New Roman" panose="02020603050405020304" pitchFamily="18" charset="0"/>
                        <a:ea typeface="Calibri" panose="020F0502020204030204" pitchFamily="34" charset="0"/>
                      </a:endParaRPr>
                    </a:p>
                  </a:txBody>
                  <a:tcPr marL="68580" marR="68580" marT="0" marB="0"/>
                </a:tc>
                <a:extLst>
                  <a:ext uri="{0D108BD9-81ED-4DB2-BD59-A6C34878D82A}">
                    <a16:rowId xmlns:a16="http://schemas.microsoft.com/office/drawing/2014/main" val="2213391835"/>
                  </a:ext>
                </a:extLst>
              </a:tr>
              <a:tr h="646918">
                <a:tc>
                  <a:txBody>
                    <a:bodyPr/>
                    <a:lstStyle/>
                    <a:p>
                      <a:pPr marL="0" marR="0">
                        <a:lnSpc>
                          <a:spcPct val="115000"/>
                        </a:lnSpc>
                        <a:spcBef>
                          <a:spcPts val="0"/>
                        </a:spcBef>
                        <a:spcAft>
                          <a:spcPts val="0"/>
                        </a:spcAft>
                      </a:pPr>
                      <a:r>
                        <a:rPr lang="en-US" sz="1200">
                          <a:effectLst/>
                        </a:rPr>
                        <a:t>Thu</a:t>
                      </a:r>
                    </a:p>
                    <a:p>
                      <a:pPr marL="0" marR="0">
                        <a:lnSpc>
                          <a:spcPct val="115000"/>
                        </a:lnSpc>
                        <a:spcBef>
                          <a:spcPts val="0"/>
                        </a:spcBef>
                        <a:spcAft>
                          <a:spcPts val="0"/>
                        </a:spcAft>
                      </a:pPr>
                      <a:r>
                        <a:rPr lang="en-US" sz="1200">
                          <a:effectLst/>
                        </a:rPr>
                        <a:t>Sep 20</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Project Management </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a:effectLst/>
                        </a:rPr>
                        <a:t>In-Class Exercise related to Project Management. </a:t>
                      </a:r>
                      <a:endParaRPr lang="en-US" sz="1200">
                        <a:effectLst/>
                        <a:latin typeface="Times New Roman" panose="02020603050405020304" pitchFamily="18" charset="0"/>
                        <a:ea typeface="Calibri" panose="020F0502020204030204" pitchFamily="34" charset="0"/>
                      </a:endParaRPr>
                    </a:p>
                  </a:txBody>
                  <a:tcPr marL="68580" marR="68580" marT="0" marB="0"/>
                </a:tc>
                <a:tc>
                  <a:txBody>
                    <a:bodyPr/>
                    <a:lstStyle/>
                    <a:p>
                      <a:pPr marL="0" marR="0">
                        <a:lnSpc>
                          <a:spcPct val="115000"/>
                        </a:lnSpc>
                        <a:spcBef>
                          <a:spcPts val="0"/>
                        </a:spcBef>
                        <a:spcAft>
                          <a:spcPts val="0"/>
                        </a:spcAft>
                      </a:pPr>
                      <a:r>
                        <a:rPr lang="en-US" sz="1200" dirty="0">
                          <a:effectLst/>
                        </a:rPr>
                        <a:t>Each student, submit In-Class Project Plan Exercise. </a:t>
                      </a:r>
                    </a:p>
                    <a:p>
                      <a:pPr marL="0" marR="0">
                        <a:lnSpc>
                          <a:spcPct val="115000"/>
                        </a:lnSpc>
                        <a:spcBef>
                          <a:spcPts val="0"/>
                        </a:spcBef>
                        <a:spcAft>
                          <a:spcPts val="0"/>
                        </a:spcAft>
                      </a:pPr>
                      <a:r>
                        <a:rPr lang="en-US" sz="1200" dirty="0">
                          <a:effectLst/>
                        </a:rPr>
                        <a:t>Team submit Term Project Plan. </a:t>
                      </a:r>
                      <a:endParaRPr lang="en-US" sz="1200" dirty="0">
                        <a:effectLst/>
                        <a:latin typeface="Times New Roman" panose="02020603050405020304" pitchFamily="18" charset="0"/>
                        <a:ea typeface="Calibri" panose="020F0502020204030204" pitchFamily="34" charset="0"/>
                      </a:endParaRPr>
                    </a:p>
                  </a:txBody>
                  <a:tcPr marL="68580" marR="68580" marT="0" marB="0"/>
                </a:tc>
                <a:extLst>
                  <a:ext uri="{0D108BD9-81ED-4DB2-BD59-A6C34878D82A}">
                    <a16:rowId xmlns:a16="http://schemas.microsoft.com/office/drawing/2014/main" val="1477274528"/>
                  </a:ext>
                </a:extLst>
              </a:tr>
            </a:tbl>
          </a:graphicData>
        </a:graphic>
      </p:graphicFrame>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4EF5BBBE-83F8-9A48-9F85-087D09C0AB7D}"/>
              </a:ext>
            </a:extLst>
          </p:cNvPr>
          <p:cNvSpPr>
            <a:spLocks noGrp="1"/>
          </p:cNvSpPr>
          <p:nvPr>
            <p:ph type="title"/>
          </p:nvPr>
        </p:nvSpPr>
        <p:spPr>
          <a:xfrm>
            <a:off x="604838" y="-411163"/>
            <a:ext cx="8866187" cy="1473200"/>
          </a:xfrm>
        </p:spPr>
        <p:txBody>
          <a:bodyPr/>
          <a:lstStyle/>
          <a:p>
            <a:pPr eaLnBrk="1" hangingPunct="1"/>
            <a:r>
              <a:rPr lang="en-US" altLang="en-US" dirty="0">
                <a:ea typeface="ＭＳ Ｐゴシック" panose="020B0600070205080204" pitchFamily="34" charset="-128"/>
              </a:rPr>
              <a:t>Classroom Expectations</a:t>
            </a:r>
          </a:p>
        </p:txBody>
      </p:sp>
      <p:sp>
        <p:nvSpPr>
          <p:cNvPr id="37891" name="Content Placeholder 2">
            <a:extLst>
              <a:ext uri="{FF2B5EF4-FFF2-40B4-BE49-F238E27FC236}">
                <a16:creationId xmlns:a16="http://schemas.microsoft.com/office/drawing/2014/main" id="{D4CB0658-A0A3-E14B-8D93-8419DEEA72CA}"/>
              </a:ext>
            </a:extLst>
          </p:cNvPr>
          <p:cNvSpPr>
            <a:spLocks noGrp="1"/>
          </p:cNvSpPr>
          <p:nvPr>
            <p:ph idx="1"/>
          </p:nvPr>
        </p:nvSpPr>
        <p:spPr>
          <a:xfrm>
            <a:off x="1344613" y="1265237"/>
            <a:ext cx="8175625" cy="5375275"/>
          </a:xfrm>
        </p:spPr>
        <p:txBody>
          <a:bodyPr/>
          <a:lstStyle/>
          <a:p>
            <a:pPr eaLnBrk="1" hangingPunct="1"/>
            <a:r>
              <a:rPr lang="en-US" altLang="en-US" dirty="0">
                <a:ea typeface="ＭＳ Ｐゴシック" panose="020B0600070205080204" pitchFamily="34" charset="-128"/>
              </a:rPr>
              <a:t>Class attendance &amp; punctuality</a:t>
            </a:r>
          </a:p>
          <a:p>
            <a:pPr eaLnBrk="1" hangingPunct="1"/>
            <a:r>
              <a:rPr lang="en-US" altLang="en-US" dirty="0">
                <a:ea typeface="ＭＳ Ｐゴシック" panose="020B0600070205080204" pitchFamily="34" charset="-128"/>
              </a:rPr>
              <a:t>Class preparation</a:t>
            </a:r>
          </a:p>
          <a:p>
            <a:pPr eaLnBrk="1" hangingPunct="1"/>
            <a:r>
              <a:rPr lang="en-US" altLang="en-US" dirty="0">
                <a:ea typeface="ＭＳ Ｐゴシック" panose="020B0600070205080204" pitchFamily="34" charset="-128"/>
              </a:rPr>
              <a:t>Current Events</a:t>
            </a:r>
          </a:p>
          <a:p>
            <a:pPr eaLnBrk="1" hangingPunct="1"/>
            <a:r>
              <a:rPr lang="en-US" altLang="en-US" dirty="0">
                <a:ea typeface="ＭＳ Ｐゴシック" panose="020B0600070205080204" pitchFamily="34" charset="-128"/>
              </a:rPr>
              <a:t>Content quizzes</a:t>
            </a:r>
          </a:p>
          <a:p>
            <a:pPr eaLnBrk="1" hangingPunct="1"/>
            <a:r>
              <a:rPr lang="en-US" altLang="en-US" dirty="0">
                <a:ea typeface="ＭＳ Ｐゴシック" panose="020B0600070205080204" pitchFamily="34" charset="-128"/>
              </a:rPr>
              <a:t>Class participation</a:t>
            </a:r>
          </a:p>
          <a:p>
            <a:pPr eaLnBrk="1" hangingPunct="1"/>
            <a:r>
              <a:rPr lang="en-US" altLang="en-US" dirty="0">
                <a:ea typeface="ＭＳ Ｐゴシック" panose="020B0600070205080204" pitchFamily="34" charset="-128"/>
              </a:rPr>
              <a:t>Electronics in class</a:t>
            </a:r>
          </a:p>
          <a:p>
            <a:pPr eaLnBrk="1" hangingPunct="1"/>
            <a:r>
              <a:rPr lang="en-US" altLang="en-US" dirty="0">
                <a:ea typeface="ＭＳ Ｐゴシック" panose="020B0600070205080204" pitchFamily="34" charset="-128"/>
              </a:rPr>
              <a:t>Project team seating</a:t>
            </a:r>
          </a:p>
          <a:p>
            <a:pPr eaLnBrk="1" hangingPunct="1"/>
            <a:r>
              <a:rPr lang="en-US" altLang="en-US" dirty="0">
                <a:ea typeface="ＭＳ Ｐゴシック" panose="020B0600070205080204" pitchFamily="34" charset="-128"/>
              </a:rPr>
              <a:t>Respect for others</a:t>
            </a:r>
          </a:p>
          <a:p>
            <a:pPr eaLnBrk="1" hangingPunct="1"/>
            <a:endParaRPr lang="en-US" altLang="en-US" dirty="0">
              <a:ea typeface="ＭＳ Ｐゴシック" panose="020B0600070205080204" pitchFamily="34" charset="-128"/>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a:extLst>
              <a:ext uri="{FF2B5EF4-FFF2-40B4-BE49-F238E27FC236}">
                <a16:creationId xmlns:a16="http://schemas.microsoft.com/office/drawing/2014/main" id="{303B9623-7AD1-574A-8E87-F087D975B247}"/>
              </a:ext>
            </a:extLst>
          </p:cNvPr>
          <p:cNvSpPr>
            <a:spLocks noGrp="1" noChangeArrowheads="1"/>
          </p:cNvSpPr>
          <p:nvPr>
            <p:ph type="title"/>
          </p:nvPr>
        </p:nvSpPr>
        <p:spPr>
          <a:xfrm>
            <a:off x="849313" y="168275"/>
            <a:ext cx="8567737" cy="1258888"/>
          </a:xfrm>
        </p:spPr>
        <p:txBody>
          <a:bodyPr/>
          <a:lstStyle/>
          <a:p>
            <a:pPr eaLnBrk="1" hangingPunct="1">
              <a:defRPr/>
            </a:pPr>
            <a:r>
              <a:rPr lang="en-US" altLang="en-US" sz="3527" dirty="0"/>
              <a:t>Managing IT Resources: ITWS 4310</a:t>
            </a:r>
            <a:br>
              <a:rPr lang="en-US" altLang="en-US" sz="3527" dirty="0"/>
            </a:br>
            <a:r>
              <a:rPr lang="en-US" altLang="en-US" sz="3527" dirty="0"/>
              <a:t>Term Project Outline</a:t>
            </a:r>
          </a:p>
        </p:txBody>
      </p:sp>
      <p:sp>
        <p:nvSpPr>
          <p:cNvPr id="38916" name="Rectangle 3">
            <a:extLst>
              <a:ext uri="{FF2B5EF4-FFF2-40B4-BE49-F238E27FC236}">
                <a16:creationId xmlns:a16="http://schemas.microsoft.com/office/drawing/2014/main" id="{BDC0A711-A79A-F34F-BED1-C0C2F865DFA1}"/>
              </a:ext>
            </a:extLst>
          </p:cNvPr>
          <p:cNvSpPr>
            <a:spLocks noChangeArrowheads="1"/>
          </p:cNvSpPr>
          <p:nvPr/>
        </p:nvSpPr>
        <p:spPr bwMode="auto">
          <a:xfrm>
            <a:off x="504825" y="1739900"/>
            <a:ext cx="9575800" cy="5045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charset="0"/>
              <a:buChar char="•"/>
              <a:defRPr sz="3200">
                <a:solidFill>
                  <a:schemeClr val="tx1"/>
                </a:solidFill>
                <a:latin typeface="Calibri" pitchFamily="34" charset="0"/>
              </a:defRPr>
            </a:lvl1pPr>
            <a:lvl2pPr marL="742950" indent="-285750">
              <a:spcBef>
                <a:spcPct val="20000"/>
              </a:spcBef>
              <a:buFont typeface="Arial" charset="0"/>
              <a:buChar char="–"/>
              <a:defRPr sz="2800">
                <a:solidFill>
                  <a:schemeClr val="tx1"/>
                </a:solidFill>
                <a:latin typeface="Calibri" pitchFamily="34" charset="0"/>
              </a:defRPr>
            </a:lvl2pPr>
            <a:lvl3pPr marL="1143000" indent="-228600">
              <a:spcBef>
                <a:spcPct val="20000"/>
              </a:spcBef>
              <a:buFont typeface="Arial" charset="0"/>
              <a:buChar char="•"/>
              <a:defRPr sz="2400">
                <a:solidFill>
                  <a:schemeClr val="tx1"/>
                </a:solidFill>
                <a:latin typeface="Calibri" pitchFamily="34" charset="0"/>
              </a:defRPr>
            </a:lvl3pPr>
            <a:lvl4pPr marL="1600200" indent="-228600">
              <a:spcBef>
                <a:spcPct val="20000"/>
              </a:spcBef>
              <a:buFont typeface="Arial" charset="0"/>
              <a:buChar char="–"/>
              <a:defRPr sz="2000">
                <a:solidFill>
                  <a:schemeClr val="tx1"/>
                </a:solidFill>
                <a:latin typeface="Calibri" pitchFamily="34" charset="0"/>
              </a:defRPr>
            </a:lvl4pPr>
            <a:lvl5pPr marL="2057400" indent="-22860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a:spcBef>
                <a:spcPct val="0"/>
              </a:spcBef>
              <a:buFontTx/>
              <a:buNone/>
              <a:defRPr/>
            </a:pPr>
            <a:r>
              <a:rPr lang="en-US" altLang="en-US" sz="3086" u="sng" dirty="0">
                <a:latin typeface="+mn-lt"/>
                <a:cs typeface="Times New Roman" pitchFamily="18" charset="0"/>
              </a:rPr>
              <a:t>Description:</a:t>
            </a:r>
            <a:r>
              <a:rPr lang="en-US" altLang="en-US" sz="2646" dirty="0">
                <a:latin typeface="+mn-lt"/>
                <a:cs typeface="Times New Roman" pitchFamily="18" charset="0"/>
              </a:rPr>
              <a:t> </a:t>
            </a:r>
          </a:p>
          <a:p>
            <a:pPr>
              <a:spcBef>
                <a:spcPct val="0"/>
              </a:spcBef>
              <a:buFontTx/>
              <a:buNone/>
              <a:defRPr/>
            </a:pPr>
            <a:r>
              <a:rPr lang="en-US" altLang="en-US" sz="2646" dirty="0">
                <a:latin typeface="+mn-lt"/>
                <a:cs typeface="Times New Roman" pitchFamily="18" charset="0"/>
              </a:rPr>
              <a:t>This project requires the identification of a real organization as a “client”.  Ideally, the selected organization is one for which a student is familiar in some substantial fashion.  Students are in teams of three to five persons. The student team examines the organization and improves some operational or management process in this organization through an application of information technology.  This project requires that a prototype system be turned over to the client for review and acceptance.  It is preferable that the system is complete, installed, and turned over to the client.</a:t>
            </a:r>
            <a:endParaRPr lang="en-US" altLang="en-US" sz="4850" dirty="0">
              <a:latin typeface="+mn-lt"/>
            </a:endParaRP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E6E86652-25CE-1E4A-B85C-86A1BC31A32F}"/>
              </a:ext>
            </a:extLst>
          </p:cNvPr>
          <p:cNvSpPr>
            <a:spLocks noGrp="1"/>
          </p:cNvSpPr>
          <p:nvPr>
            <p:ph type="title"/>
          </p:nvPr>
        </p:nvSpPr>
        <p:spPr>
          <a:xfrm>
            <a:off x="849313" y="-258763"/>
            <a:ext cx="8399462" cy="1260476"/>
          </a:xfrm>
        </p:spPr>
        <p:txBody>
          <a:bodyPr/>
          <a:lstStyle/>
          <a:p>
            <a:pPr eaLnBrk="1" hangingPunct="1"/>
            <a:r>
              <a:rPr lang="en-US" altLang="en-US" sz="2800">
                <a:ea typeface="ＭＳ Ｐゴシック" panose="020B0600070205080204" pitchFamily="34" charset="-128"/>
              </a:rPr>
              <a:t>Managing IT Resources: ITWS 4310</a:t>
            </a:r>
            <a:br>
              <a:rPr lang="en-US" altLang="en-US" sz="2800">
                <a:ea typeface="ＭＳ Ｐゴシック" panose="020B0600070205080204" pitchFamily="34" charset="-128"/>
              </a:rPr>
            </a:br>
            <a:r>
              <a:rPr lang="en-US" altLang="en-US" sz="2800">
                <a:ea typeface="ＭＳ Ｐゴシック" panose="020B0600070205080204" pitchFamily="34" charset="-128"/>
              </a:rPr>
              <a:t>Term Project Report Outline</a:t>
            </a:r>
          </a:p>
        </p:txBody>
      </p:sp>
      <p:sp>
        <p:nvSpPr>
          <p:cNvPr id="41987" name="Rectangle 3">
            <a:extLst>
              <a:ext uri="{FF2B5EF4-FFF2-40B4-BE49-F238E27FC236}">
                <a16:creationId xmlns:a16="http://schemas.microsoft.com/office/drawing/2014/main" id="{54C64418-0A43-DC42-8783-D511516679F1}"/>
              </a:ext>
            </a:extLst>
          </p:cNvPr>
          <p:cNvSpPr>
            <a:spLocks noGrp="1"/>
          </p:cNvSpPr>
          <p:nvPr>
            <p:ph idx="1"/>
          </p:nvPr>
        </p:nvSpPr>
        <p:spPr>
          <a:xfrm>
            <a:off x="1176338" y="1036638"/>
            <a:ext cx="8904287" cy="5207000"/>
          </a:xfrm>
        </p:spPr>
        <p:txBody>
          <a:bodyPr/>
          <a:lstStyle/>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1:  	Executive Summary</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2:  	Introduction</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3:  	Client Organization and Description</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4:  	Project Team</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5:  	Problem Statement</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6:	IS/IT Solution</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7:  	Methodology</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8:	IS/IT Requirements</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9:  	IS/IT Design</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10:  Cost-Benefit Analysis</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11: Project Plan/Schedule/Resources</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12:	Post-Turnover Plan         	</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13: Results and Client Feedback</a:t>
            </a:r>
          </a:p>
          <a:p>
            <a:pPr eaLnBrk="1" hangingPunct="1">
              <a:lnSpc>
                <a:spcPct val="90000"/>
              </a:lnSpc>
              <a:buFontTx/>
              <a:buNone/>
            </a:pPr>
            <a:r>
              <a:rPr lang="en-US" altLang="en-US" sz="1400">
                <a:ea typeface="ＭＳ Ｐゴシック" panose="020B0600070205080204" pitchFamily="34" charset="-128"/>
                <a:cs typeface="Times New Roman" panose="02020603050405020304" pitchFamily="18" charset="0"/>
              </a:rPr>
              <a:t>Section 14:	Conclusions</a:t>
            </a:r>
            <a:endParaRPr lang="en-US" altLang="en-US" sz="1600">
              <a:ea typeface="ＭＳ Ｐゴシック" panose="020B0600070205080204" pitchFamily="34" charset="-128"/>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47D1635A-9DAC-6541-A08C-1EFBD5D980CE}"/>
              </a:ext>
            </a:extLst>
          </p:cNvPr>
          <p:cNvSpPr>
            <a:spLocks noGrp="1" noChangeArrowheads="1"/>
          </p:cNvSpPr>
          <p:nvPr>
            <p:ph type="title"/>
          </p:nvPr>
        </p:nvSpPr>
        <p:spPr>
          <a:xfrm>
            <a:off x="1001713" y="168275"/>
            <a:ext cx="8315325" cy="1258888"/>
          </a:xfrm>
        </p:spPr>
        <p:txBody>
          <a:bodyPr/>
          <a:lstStyle/>
          <a:p>
            <a:pPr eaLnBrk="1" hangingPunct="1">
              <a:defRPr/>
            </a:pPr>
            <a:r>
              <a:rPr lang="en-US" altLang="en-US" sz="3527" dirty="0"/>
              <a:t>Managing IT Resources: ITWS 4310</a:t>
            </a:r>
            <a:br>
              <a:rPr lang="en-US" altLang="en-US" sz="3527" dirty="0"/>
            </a:br>
            <a:r>
              <a:rPr lang="en-US" altLang="en-US" sz="3527" dirty="0"/>
              <a:t>Term Project Outline</a:t>
            </a:r>
          </a:p>
        </p:txBody>
      </p:sp>
      <p:sp>
        <p:nvSpPr>
          <p:cNvPr id="40964" name="Rectangle 3">
            <a:extLst>
              <a:ext uri="{FF2B5EF4-FFF2-40B4-BE49-F238E27FC236}">
                <a16:creationId xmlns:a16="http://schemas.microsoft.com/office/drawing/2014/main" id="{278AA391-AC26-8640-879B-436BBABC0C8C}"/>
              </a:ext>
            </a:extLst>
          </p:cNvPr>
          <p:cNvSpPr>
            <a:spLocks noChangeArrowheads="1"/>
          </p:cNvSpPr>
          <p:nvPr/>
        </p:nvSpPr>
        <p:spPr bwMode="auto">
          <a:xfrm>
            <a:off x="420688" y="1690688"/>
            <a:ext cx="9575800" cy="497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228600">
              <a:spcBef>
                <a:spcPct val="20000"/>
              </a:spcBef>
              <a:buFont typeface="Arial" charset="0"/>
              <a:buChar char="•"/>
              <a:tabLst>
                <a:tab pos="533400" algn="l"/>
              </a:tabLst>
              <a:defRPr sz="3200">
                <a:solidFill>
                  <a:schemeClr val="tx1"/>
                </a:solidFill>
                <a:latin typeface="Calibri" pitchFamily="34" charset="0"/>
              </a:defRPr>
            </a:lvl1pPr>
            <a:lvl2pPr marL="742950" indent="-285750">
              <a:spcBef>
                <a:spcPct val="20000"/>
              </a:spcBef>
              <a:buFont typeface="Arial" charset="0"/>
              <a:buChar char="–"/>
              <a:tabLst>
                <a:tab pos="533400" algn="l"/>
              </a:tabLst>
              <a:defRPr sz="2800">
                <a:solidFill>
                  <a:schemeClr val="tx1"/>
                </a:solidFill>
                <a:latin typeface="Calibri" pitchFamily="34" charset="0"/>
              </a:defRPr>
            </a:lvl2pPr>
            <a:lvl3pPr marL="1143000" indent="-228600">
              <a:spcBef>
                <a:spcPct val="20000"/>
              </a:spcBef>
              <a:buFont typeface="Arial" charset="0"/>
              <a:buChar char="•"/>
              <a:tabLst>
                <a:tab pos="533400" algn="l"/>
              </a:tabLst>
              <a:defRPr sz="2400">
                <a:solidFill>
                  <a:schemeClr val="tx1"/>
                </a:solidFill>
                <a:latin typeface="Calibri" pitchFamily="34" charset="0"/>
              </a:defRPr>
            </a:lvl3pPr>
            <a:lvl4pPr marL="1600200" indent="-228600">
              <a:spcBef>
                <a:spcPct val="20000"/>
              </a:spcBef>
              <a:buFont typeface="Arial" charset="0"/>
              <a:buChar char="–"/>
              <a:tabLst>
                <a:tab pos="533400" algn="l"/>
              </a:tabLst>
              <a:defRPr sz="2000">
                <a:solidFill>
                  <a:schemeClr val="tx1"/>
                </a:solidFill>
                <a:latin typeface="Calibri" pitchFamily="34" charset="0"/>
              </a:defRPr>
            </a:lvl4pPr>
            <a:lvl5pPr marL="2057400" indent="-228600">
              <a:spcBef>
                <a:spcPct val="20000"/>
              </a:spcBef>
              <a:buFont typeface="Arial" charset="0"/>
              <a:buChar char="»"/>
              <a:tabLst>
                <a:tab pos="533400" algn="l"/>
              </a:tabLst>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tabLst>
                <a:tab pos="533400" algn="l"/>
              </a:tabLst>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tabLst>
                <a:tab pos="533400" algn="l"/>
              </a:tabLst>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tabLst>
                <a:tab pos="533400" algn="l"/>
              </a:tabLst>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tabLst>
                <a:tab pos="533400" algn="l"/>
              </a:tabLst>
              <a:defRPr sz="2000">
                <a:solidFill>
                  <a:schemeClr val="tx1"/>
                </a:solidFill>
                <a:latin typeface="Calibri" pitchFamily="34" charset="0"/>
              </a:defRPr>
            </a:lvl9pPr>
          </a:lstStyle>
          <a:p>
            <a:pPr>
              <a:spcBef>
                <a:spcPct val="0"/>
              </a:spcBef>
              <a:buFontTx/>
              <a:buNone/>
              <a:defRPr/>
            </a:pPr>
            <a:r>
              <a:rPr lang="en-US" altLang="en-US" sz="1543" dirty="0">
                <a:latin typeface="+mn-lt"/>
                <a:cs typeface="Times New Roman" pitchFamily="18" charset="0"/>
              </a:rPr>
              <a:t> </a:t>
            </a:r>
            <a:r>
              <a:rPr lang="en-US" altLang="en-US" sz="2646" u="sng" dirty="0">
                <a:latin typeface="+mn-lt"/>
                <a:cs typeface="Times New Roman" pitchFamily="18" charset="0"/>
              </a:rPr>
              <a:t>Final Presentation:</a:t>
            </a:r>
            <a:r>
              <a:rPr lang="en-US" altLang="en-US" sz="2646" dirty="0">
                <a:latin typeface="+mn-lt"/>
                <a:cs typeface="Times New Roman" pitchFamily="18" charset="0"/>
              </a:rPr>
              <a:t>  Teams will present on Dec 6 and 10.  A professionally prepared presentation will be given which summarizes your report.  The presentation should consist of about 10-15 slides and should take about 10 minutes to present.  Each member of the team should participate as a speaker in some portion of the presentation. The Final Presentation will count 20% of the Final Project Grade.  Within this 20%, all students will evaluate and rank-order all other teams’ project presentations.  The average of the students’ rank order will count 10% of the Final Project Grade and the instructor’s evaluation will count 10% of the Final Project Grade.</a:t>
            </a:r>
            <a:endParaRPr lang="en-US" altLang="en-US" sz="4850" dirty="0">
              <a:latin typeface="+mn-lt"/>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0F37BE48-071B-8148-889B-3949182A6AFB}"/>
              </a:ext>
            </a:extLst>
          </p:cNvPr>
          <p:cNvSpPr>
            <a:spLocks noGrp="1" noChangeArrowheads="1"/>
          </p:cNvSpPr>
          <p:nvPr>
            <p:ph type="title"/>
          </p:nvPr>
        </p:nvSpPr>
        <p:spPr>
          <a:xfrm>
            <a:off x="1001713" y="168275"/>
            <a:ext cx="8315325" cy="1258888"/>
          </a:xfrm>
        </p:spPr>
        <p:txBody>
          <a:bodyPr/>
          <a:lstStyle/>
          <a:p>
            <a:pPr eaLnBrk="1" hangingPunct="1">
              <a:defRPr/>
            </a:pPr>
            <a:r>
              <a:rPr lang="en-US" altLang="en-US" sz="3527" dirty="0"/>
              <a:t>Managing IT Resources: ITWS 4310</a:t>
            </a:r>
            <a:br>
              <a:rPr lang="en-US" altLang="en-US" sz="3527" dirty="0"/>
            </a:br>
            <a:r>
              <a:rPr lang="en-US" altLang="en-US" sz="3527" dirty="0"/>
              <a:t>Term Project Outline</a:t>
            </a:r>
          </a:p>
        </p:txBody>
      </p:sp>
      <p:sp>
        <p:nvSpPr>
          <p:cNvPr id="41988" name="Rectangle 3">
            <a:extLst>
              <a:ext uri="{FF2B5EF4-FFF2-40B4-BE49-F238E27FC236}">
                <a16:creationId xmlns:a16="http://schemas.microsoft.com/office/drawing/2014/main" id="{8183E643-19DD-9B49-AD8B-D519A7197FA4}"/>
              </a:ext>
            </a:extLst>
          </p:cNvPr>
          <p:cNvSpPr>
            <a:spLocks noChangeArrowheads="1"/>
          </p:cNvSpPr>
          <p:nvPr/>
        </p:nvSpPr>
        <p:spPr bwMode="auto">
          <a:xfrm>
            <a:off x="420688" y="1955800"/>
            <a:ext cx="9575800" cy="4911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indent="-228600">
              <a:spcBef>
                <a:spcPct val="20000"/>
              </a:spcBef>
              <a:buFont typeface="Arial" charset="0"/>
              <a:buChar char="•"/>
              <a:tabLst>
                <a:tab pos="533400" algn="l"/>
              </a:tabLst>
              <a:defRPr sz="3200">
                <a:solidFill>
                  <a:schemeClr val="tx1"/>
                </a:solidFill>
                <a:latin typeface="Calibri" pitchFamily="34" charset="0"/>
              </a:defRPr>
            </a:lvl1pPr>
            <a:lvl2pPr marL="742950" indent="-285750">
              <a:spcBef>
                <a:spcPct val="20000"/>
              </a:spcBef>
              <a:buFont typeface="Arial" charset="0"/>
              <a:buChar char="–"/>
              <a:tabLst>
                <a:tab pos="533400" algn="l"/>
              </a:tabLst>
              <a:defRPr sz="2800">
                <a:solidFill>
                  <a:schemeClr val="tx1"/>
                </a:solidFill>
                <a:latin typeface="Calibri" pitchFamily="34" charset="0"/>
              </a:defRPr>
            </a:lvl2pPr>
            <a:lvl3pPr marL="1143000" indent="-228600">
              <a:spcBef>
                <a:spcPct val="20000"/>
              </a:spcBef>
              <a:buFont typeface="Arial" charset="0"/>
              <a:buChar char="•"/>
              <a:tabLst>
                <a:tab pos="533400" algn="l"/>
              </a:tabLst>
              <a:defRPr sz="2400">
                <a:solidFill>
                  <a:schemeClr val="tx1"/>
                </a:solidFill>
                <a:latin typeface="Calibri" pitchFamily="34" charset="0"/>
              </a:defRPr>
            </a:lvl3pPr>
            <a:lvl4pPr marL="1600200" indent="-228600">
              <a:spcBef>
                <a:spcPct val="20000"/>
              </a:spcBef>
              <a:buFont typeface="Arial" charset="0"/>
              <a:buChar char="–"/>
              <a:tabLst>
                <a:tab pos="533400" algn="l"/>
              </a:tabLst>
              <a:defRPr sz="2000">
                <a:solidFill>
                  <a:schemeClr val="tx1"/>
                </a:solidFill>
                <a:latin typeface="Calibri" pitchFamily="34" charset="0"/>
              </a:defRPr>
            </a:lvl4pPr>
            <a:lvl5pPr marL="2057400" indent="-228600">
              <a:spcBef>
                <a:spcPct val="20000"/>
              </a:spcBef>
              <a:buFont typeface="Arial" charset="0"/>
              <a:buChar char="»"/>
              <a:tabLst>
                <a:tab pos="533400" algn="l"/>
              </a:tabLst>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tabLst>
                <a:tab pos="533400" algn="l"/>
              </a:tabLst>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tabLst>
                <a:tab pos="533400" algn="l"/>
              </a:tabLst>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tabLst>
                <a:tab pos="533400" algn="l"/>
              </a:tabLst>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tabLst>
                <a:tab pos="533400" algn="l"/>
              </a:tabLst>
              <a:defRPr sz="2000">
                <a:solidFill>
                  <a:schemeClr val="tx1"/>
                </a:solidFill>
                <a:latin typeface="Calibri" pitchFamily="34" charset="0"/>
              </a:defRPr>
            </a:lvl9pPr>
          </a:lstStyle>
          <a:p>
            <a:pPr>
              <a:spcBef>
                <a:spcPct val="0"/>
              </a:spcBef>
              <a:buFontTx/>
              <a:buNone/>
              <a:defRPr/>
            </a:pPr>
            <a:r>
              <a:rPr lang="en-US" altLang="en-US" sz="1543" b="1" dirty="0">
                <a:latin typeface="+mn-lt"/>
                <a:cs typeface="Times New Roman" pitchFamily="18" charset="0"/>
              </a:rPr>
              <a:t> </a:t>
            </a:r>
            <a:r>
              <a:rPr lang="en-US" altLang="en-US" sz="2646" u="sng" dirty="0">
                <a:latin typeface="+mn-lt"/>
                <a:cs typeface="Times New Roman" pitchFamily="18" charset="0"/>
              </a:rPr>
              <a:t>Team Member Peer Reviews:</a:t>
            </a:r>
            <a:r>
              <a:rPr lang="en-US" altLang="en-US" sz="2646" dirty="0">
                <a:latin typeface="+mn-lt"/>
                <a:cs typeface="Times New Roman" pitchFamily="18" charset="0"/>
              </a:rPr>
              <a:t>  Each team member will evaluate the contribution of all of their team’s members.  This peer review will be confidentially provided to the instructor only.  It will be used to adjust the individual student’s Final Project Grade.  The individual student’s grade adjustment will be a maximum of plus or minus 10% points of the team’s Final Project Grade.  The resulting average of the all team members’ Final Project Grade will equal to the team’s Final Project Grade.</a:t>
            </a:r>
          </a:p>
          <a:p>
            <a:pPr>
              <a:spcBef>
                <a:spcPct val="0"/>
              </a:spcBef>
              <a:buFontTx/>
              <a:buNone/>
              <a:defRPr/>
            </a:pPr>
            <a:r>
              <a:rPr lang="en-US" altLang="en-US" sz="2646" dirty="0">
                <a:latin typeface="+mn-lt"/>
                <a:cs typeface="Times New Roman" pitchFamily="18" charset="0"/>
              </a:rPr>
              <a:t> </a:t>
            </a:r>
          </a:p>
          <a:p>
            <a:pPr>
              <a:spcBef>
                <a:spcPct val="0"/>
              </a:spcBef>
              <a:buFontTx/>
              <a:buNone/>
              <a:defRPr/>
            </a:pPr>
            <a:endParaRPr lang="en-US" altLang="en-US" sz="4850" b="1" dirty="0">
              <a:latin typeface="+mn-lt"/>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ED49DB3D-4342-DB41-A489-3189A1DA154E}"/>
              </a:ext>
            </a:extLst>
          </p:cNvPr>
          <p:cNvSpPr>
            <a:spLocks noGrp="1"/>
          </p:cNvSpPr>
          <p:nvPr>
            <p:ph type="title"/>
          </p:nvPr>
        </p:nvSpPr>
        <p:spPr>
          <a:xfrm>
            <a:off x="925513" y="-182563"/>
            <a:ext cx="8315325" cy="1176338"/>
          </a:xfrm>
        </p:spPr>
        <p:txBody>
          <a:bodyPr/>
          <a:lstStyle/>
          <a:p>
            <a:r>
              <a:rPr lang="en-US" altLang="en-US">
                <a:ea typeface="ＭＳ Ｐゴシック" panose="020B0600070205080204" pitchFamily="34" charset="-128"/>
              </a:rPr>
              <a:t>Client/Project Criteria</a:t>
            </a:r>
          </a:p>
        </p:txBody>
      </p:sp>
      <p:sp>
        <p:nvSpPr>
          <p:cNvPr id="48131" name="Content Placeholder 2">
            <a:extLst>
              <a:ext uri="{FF2B5EF4-FFF2-40B4-BE49-F238E27FC236}">
                <a16:creationId xmlns:a16="http://schemas.microsoft.com/office/drawing/2014/main" id="{C97654A7-C65E-F246-B3E5-A39F4B0FFDC3}"/>
              </a:ext>
            </a:extLst>
          </p:cNvPr>
          <p:cNvSpPr>
            <a:spLocks noGrp="1"/>
          </p:cNvSpPr>
          <p:nvPr>
            <p:ph idx="1"/>
          </p:nvPr>
        </p:nvSpPr>
        <p:spPr>
          <a:xfrm>
            <a:off x="336550" y="1376363"/>
            <a:ext cx="9323388" cy="5375275"/>
          </a:xfrm>
        </p:spPr>
        <p:txBody>
          <a:bodyPr/>
          <a:lstStyle/>
          <a:p>
            <a:r>
              <a:rPr lang="en-US" altLang="en-US" sz="2800">
                <a:ea typeface="ＭＳ Ｐゴシック" panose="020B0600070205080204" pitchFamily="34" charset="-128"/>
              </a:rPr>
              <a:t>Client must be “real”; can be a company, a non-profit organization, government agency, sole proprietorship, etc.</a:t>
            </a:r>
          </a:p>
          <a:p>
            <a:r>
              <a:rPr lang="en-US" altLang="en-US" sz="2800">
                <a:ea typeface="ＭＳ Ｐゴシック" panose="020B0600070205080204" pitchFamily="34" charset="-128"/>
              </a:rPr>
              <a:t>Project must involve implementing an information system or technology solution that addresses a business need for the client.</a:t>
            </a:r>
          </a:p>
          <a:p>
            <a:r>
              <a:rPr lang="en-US" altLang="en-US" sz="2800">
                <a:ea typeface="ＭＳ Ｐゴシック" panose="020B0600070205080204" pitchFamily="34" charset="-128"/>
              </a:rPr>
              <a:t>Scope must be more than just a web presence; can include database, content management, data analytics, hardware, process reengineering, workflow automation, etc.</a:t>
            </a:r>
          </a:p>
          <a:p>
            <a:r>
              <a:rPr lang="en-US" altLang="en-US" sz="2800">
                <a:ea typeface="ＭＳ Ｐゴシック" panose="020B0600070205080204" pitchFamily="34" charset="-128"/>
              </a:rPr>
              <a:t>Client and scope must be approved by an instructor</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019FA296-4755-C849-8BA1-256498DE7C6A}"/>
              </a:ext>
            </a:extLst>
          </p:cNvPr>
          <p:cNvSpPr>
            <a:spLocks noGrp="1" noChangeArrowheads="1"/>
          </p:cNvSpPr>
          <p:nvPr>
            <p:ph type="title"/>
          </p:nvPr>
        </p:nvSpPr>
        <p:spPr>
          <a:xfrm>
            <a:off x="1077913" y="614363"/>
            <a:ext cx="8147050" cy="1260475"/>
          </a:xfrm>
        </p:spPr>
        <p:txBody>
          <a:bodyPr/>
          <a:lstStyle/>
          <a:p>
            <a:pPr marL="755957" indent="-755957" eaLnBrk="1" hangingPunct="1">
              <a:defRPr/>
            </a:pPr>
            <a:r>
              <a:rPr lang="en-US" altLang="en-US" sz="3527" dirty="0"/>
              <a:t>Managing IT Resources</a:t>
            </a:r>
            <a:br>
              <a:rPr lang="en-US" altLang="en-US" sz="3527" dirty="0"/>
            </a:br>
            <a:r>
              <a:rPr lang="en-US" altLang="en-US" sz="3527" dirty="0"/>
              <a:t>First Week Assignments</a:t>
            </a:r>
            <a:r>
              <a:rPr lang="en-US" altLang="en-US" sz="3527" b="1" dirty="0"/>
              <a:t/>
            </a:r>
            <a:br>
              <a:rPr lang="en-US" altLang="en-US" sz="3527" b="1" dirty="0"/>
            </a:br>
            <a:endParaRPr lang="en-US" altLang="en-US" sz="3527" b="1" dirty="0"/>
          </a:p>
        </p:txBody>
      </p:sp>
      <p:sp>
        <p:nvSpPr>
          <p:cNvPr id="8195" name="Rectangle 3">
            <a:extLst>
              <a:ext uri="{FF2B5EF4-FFF2-40B4-BE49-F238E27FC236}">
                <a16:creationId xmlns:a16="http://schemas.microsoft.com/office/drawing/2014/main" id="{7D2D91AD-782A-2A4F-AEFD-9C0FBE9F7969}"/>
              </a:ext>
            </a:extLst>
          </p:cNvPr>
          <p:cNvSpPr>
            <a:spLocks noGrp="1"/>
          </p:cNvSpPr>
          <p:nvPr>
            <p:ph idx="1"/>
          </p:nvPr>
        </p:nvSpPr>
        <p:spPr>
          <a:xfrm>
            <a:off x="544513" y="1619250"/>
            <a:ext cx="9115425" cy="4598988"/>
          </a:xfrm>
        </p:spPr>
        <p:txBody>
          <a:bodyPr/>
          <a:lstStyle/>
          <a:p>
            <a:pPr marL="671513" indent="-671513" eaLnBrk="1" hangingPunct="1"/>
            <a:r>
              <a:rPr lang="en-US" altLang="en-US" sz="2400" dirty="0">
                <a:solidFill>
                  <a:srgbClr val="FF0000"/>
                </a:solidFill>
                <a:ea typeface="ＭＳ Ｐゴシック" panose="020B0600070205080204" pitchFamily="34" charset="-128"/>
              </a:rPr>
              <a:t>Submit your Resume by noon on Saturday Sept 1 on LMS</a:t>
            </a:r>
          </a:p>
          <a:p>
            <a:pPr marL="671513" indent="-671513" eaLnBrk="1" hangingPunct="1"/>
            <a:r>
              <a:rPr lang="en-US" altLang="en-US" sz="2400" dirty="0">
                <a:ea typeface="ＭＳ Ｐゴシック" panose="020B0600070205080204" pitchFamily="34" charset="-128"/>
              </a:rPr>
              <a:t>Read Chapter 1 in </a:t>
            </a:r>
            <a:r>
              <a:rPr lang="en-US" altLang="en-US" sz="2400" dirty="0" err="1">
                <a:ea typeface="ＭＳ Ｐゴシック" panose="020B0600070205080204" pitchFamily="34" charset="-128"/>
              </a:rPr>
              <a:t>Gallaugher</a:t>
            </a:r>
            <a:r>
              <a:rPr lang="en-US" altLang="en-US" sz="2400" dirty="0">
                <a:ea typeface="ＭＳ Ｐゴシック" panose="020B0600070205080204" pitchFamily="34" charset="-128"/>
              </a:rPr>
              <a:t> Text: Technology and the Modern Enterprise prior to Class on Sept 6		</a:t>
            </a:r>
          </a:p>
          <a:p>
            <a:pPr marL="671513" indent="-671513" eaLnBrk="1" hangingPunct="1"/>
            <a:r>
              <a:rPr lang="en-US" altLang="en-US" sz="2400" dirty="0">
                <a:ea typeface="ＭＳ Ｐゴシック" panose="020B0600070205080204" pitchFamily="34" charset="-128"/>
              </a:rPr>
              <a:t>Read Chapter 2 in </a:t>
            </a:r>
            <a:r>
              <a:rPr lang="en-US" altLang="en-US" sz="2400" dirty="0" err="1">
                <a:ea typeface="ＭＳ Ｐゴシック" panose="020B0600070205080204" pitchFamily="34" charset="-128"/>
              </a:rPr>
              <a:t>Gallaugher</a:t>
            </a:r>
            <a:r>
              <a:rPr lang="en-US" altLang="en-US" sz="2400" dirty="0">
                <a:ea typeface="ＭＳ Ｐゴシック" panose="020B0600070205080204" pitchFamily="34" charset="-128"/>
              </a:rPr>
              <a:t> Text: IT Strategy and Technology prior to Class on Sept 6</a:t>
            </a:r>
          </a:p>
          <a:p>
            <a:pPr marL="671513" indent="-671513" eaLnBrk="1" hangingPunct="1"/>
            <a:r>
              <a:rPr lang="en-US" altLang="en-US" sz="2400" dirty="0">
                <a:ea typeface="ＭＳ Ｐゴシック" panose="020B0600070205080204" pitchFamily="34" charset="-128"/>
              </a:rPr>
              <a:t>Research Potential Term Project “Clients” and “Topics”</a:t>
            </a:r>
          </a:p>
          <a:p>
            <a:pPr marL="671513" indent="-671513" eaLnBrk="1" hangingPunct="1"/>
            <a:r>
              <a:rPr lang="en-US" altLang="en-US" sz="2400" dirty="0">
                <a:ea typeface="ＭＳ Ｐゴシック" panose="020B0600070205080204" pitchFamily="34" charset="-128"/>
              </a:rPr>
              <a:t>Quiz on readings at beginning of class on Sept 6? </a:t>
            </a:r>
          </a:p>
        </p:txBody>
      </p:sp>
    </p:spTree>
    <p:extLst>
      <p:ext uri="{BB962C8B-B14F-4D97-AF65-F5344CB8AC3E}">
        <p14:creationId xmlns:p14="http://schemas.microsoft.com/office/powerpoint/2010/main" val="57737090"/>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F28B4-93F5-D645-B9DC-1446AC7C47B0}"/>
              </a:ext>
            </a:extLst>
          </p:cNvPr>
          <p:cNvSpPr>
            <a:spLocks noGrp="1"/>
          </p:cNvSpPr>
          <p:nvPr>
            <p:ph type="title"/>
          </p:nvPr>
        </p:nvSpPr>
        <p:spPr>
          <a:xfrm>
            <a:off x="1001712" y="-258763"/>
            <a:ext cx="8147050" cy="1008063"/>
          </a:xfrm>
        </p:spPr>
        <p:txBody>
          <a:bodyPr/>
          <a:lstStyle/>
          <a:p>
            <a:pPr>
              <a:defRPr/>
            </a:pPr>
            <a:r>
              <a:rPr lang="en-US" sz="3968" dirty="0"/>
              <a:t>Instructor: Matthew Grill, PMP</a:t>
            </a:r>
          </a:p>
        </p:txBody>
      </p:sp>
      <p:sp>
        <p:nvSpPr>
          <p:cNvPr id="3" name="Content Placeholder 2">
            <a:extLst>
              <a:ext uri="{FF2B5EF4-FFF2-40B4-BE49-F238E27FC236}">
                <a16:creationId xmlns:a16="http://schemas.microsoft.com/office/drawing/2014/main" id="{15FADBA3-8DA7-FD47-8FF8-6C245BBEDA12}"/>
              </a:ext>
            </a:extLst>
          </p:cNvPr>
          <p:cNvSpPr>
            <a:spLocks noGrp="1"/>
          </p:cNvSpPr>
          <p:nvPr>
            <p:ph idx="1"/>
          </p:nvPr>
        </p:nvSpPr>
        <p:spPr>
          <a:xfrm>
            <a:off x="4811712" y="884237"/>
            <a:ext cx="5334000" cy="5789613"/>
          </a:xfrm>
        </p:spPr>
        <p:txBody>
          <a:bodyPr/>
          <a:lstStyle/>
          <a:p>
            <a:pPr marL="0" indent="0">
              <a:buFont typeface="Wingdings 2" panose="05020102010507070707" pitchFamily="18" charset="2"/>
              <a:buNone/>
              <a:defRPr/>
            </a:pPr>
            <a:r>
              <a:rPr lang="en-US" sz="1764" b="1" dirty="0"/>
              <a:t>Matthew Grill </a:t>
            </a:r>
            <a:r>
              <a:rPr lang="en-US" sz="1764" dirty="0"/>
              <a:t>is currently the Intern Program Manager for </a:t>
            </a:r>
            <a:r>
              <a:rPr lang="en-US" sz="1764" dirty="0" err="1"/>
              <a:t>Appatura</a:t>
            </a:r>
            <a:r>
              <a:rPr lang="en-US" sz="1764" dirty="0"/>
              <a:t>, Inc.  He also assists and co-teaches with Professor </a:t>
            </a:r>
            <a:r>
              <a:rPr lang="en-US" sz="1764" dirty="0" err="1"/>
              <a:t>Plotka</a:t>
            </a:r>
            <a:r>
              <a:rPr lang="en-US" sz="1764" dirty="0"/>
              <a:t> in the ITWS courses Intro to ITWS and ITWS Capstone.  Previously, Matt held senior level positions in project management and business operations consulting.  He received a Bachelor’s Degree in Information Technology and Management (dual major) from Rensselaer in 2009 and earned the Project Management Professional (PMP) certification in 2012.  While at Rensselaer he was a member of Gamma Nu Eta (also serving as Vice President and President), Epsilon Delta Sigma, and Beta Gamma Sigma, and was class representative for the IT Student Leadership Council.  He also received the Rensselaer Founders Award of Excellence in 2008.</a:t>
            </a:r>
          </a:p>
          <a:p>
            <a:pPr marL="0" indent="0">
              <a:buFont typeface="Wingdings 2" panose="05020102010507070707" pitchFamily="18" charset="2"/>
              <a:buNone/>
              <a:defRPr/>
            </a:pPr>
            <a:r>
              <a:rPr lang="en-US" sz="1764" dirty="0"/>
              <a:t>Hobbies include snowmobiling, ice fishing, golf, cycling, running, softball, the Yankees, music, and being a good husband to Jenn and a good Dad to a new baby girl, Madison, and rescue dog, </a:t>
            </a:r>
            <a:r>
              <a:rPr lang="en-US" sz="1764" dirty="0" err="1"/>
              <a:t>Sina</a:t>
            </a:r>
            <a:r>
              <a:rPr lang="en-US" sz="1764" dirty="0"/>
              <a:t>.</a:t>
            </a:r>
          </a:p>
        </p:txBody>
      </p:sp>
      <p:pic>
        <p:nvPicPr>
          <p:cNvPr id="10244" name="Picture 2">
            <a:extLst>
              <a:ext uri="{FF2B5EF4-FFF2-40B4-BE49-F238E27FC236}">
                <a16:creationId xmlns:a16="http://schemas.microsoft.com/office/drawing/2014/main" id="{FC685058-24EA-F847-8761-389283436DB3}"/>
              </a:ext>
            </a:extLst>
          </p:cNvPr>
          <p:cNvPicPr>
            <a:picLocks noChangeAspect="1" noChangeArrowheads="1"/>
          </p:cNvPicPr>
          <p:nvPr/>
        </p:nvPicPr>
        <p:blipFill rotWithShape="1">
          <a:blip r:embed="rId2"/>
          <a:srcRect l="25658" r="20514"/>
          <a:stretch/>
        </p:blipFill>
        <p:spPr bwMode="auto">
          <a:xfrm>
            <a:off x="176967" y="950117"/>
            <a:ext cx="2272546" cy="3162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5" name="Picture 3">
            <a:extLst>
              <a:ext uri="{FF2B5EF4-FFF2-40B4-BE49-F238E27FC236}">
                <a16:creationId xmlns:a16="http://schemas.microsoft.com/office/drawing/2014/main" id="{7F98F767-D221-5D44-9C77-60EC1B026F43}"/>
              </a:ext>
            </a:extLst>
          </p:cNvPr>
          <p:cNvPicPr>
            <a:picLocks noChangeAspect="1" noChangeArrowheads="1"/>
          </p:cNvPicPr>
          <p:nvPr/>
        </p:nvPicPr>
        <p:blipFill>
          <a:blip r:embed="rId3"/>
          <a:stretch>
            <a:fillRect/>
          </a:stretch>
        </p:blipFill>
        <p:spPr bwMode="auto">
          <a:xfrm rot="5400000">
            <a:off x="2062856" y="1439765"/>
            <a:ext cx="3162302" cy="2183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AED1FB99-EF92-0846-A095-07A78CEDE11B}"/>
              </a:ext>
            </a:extLst>
          </p:cNvPr>
          <p:cNvPicPr>
            <a:picLocks noChangeAspect="1"/>
          </p:cNvPicPr>
          <p:nvPr/>
        </p:nvPicPr>
        <p:blipFill>
          <a:blip r:embed="rId4"/>
          <a:stretch>
            <a:fillRect/>
          </a:stretch>
        </p:blipFill>
        <p:spPr>
          <a:xfrm>
            <a:off x="176967" y="4237037"/>
            <a:ext cx="4558545" cy="31242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D61A8-5D15-1340-A995-DC344A603C58}"/>
              </a:ext>
            </a:extLst>
          </p:cNvPr>
          <p:cNvSpPr>
            <a:spLocks noGrp="1"/>
          </p:cNvSpPr>
          <p:nvPr>
            <p:ph type="title"/>
          </p:nvPr>
        </p:nvSpPr>
        <p:spPr>
          <a:xfrm>
            <a:off x="604838" y="-487363"/>
            <a:ext cx="8866187" cy="1473201"/>
          </a:xfrm>
        </p:spPr>
        <p:txBody>
          <a:bodyPr/>
          <a:lstStyle/>
          <a:p>
            <a:pPr>
              <a:defRPr/>
            </a:pPr>
            <a:r>
              <a:rPr lang="en-US" sz="3968" dirty="0"/>
              <a:t>Co-Instructor:  Jeff Miner</a:t>
            </a:r>
          </a:p>
        </p:txBody>
      </p:sp>
      <p:pic>
        <p:nvPicPr>
          <p:cNvPr id="11267" name="Picture 6">
            <a:extLst>
              <a:ext uri="{FF2B5EF4-FFF2-40B4-BE49-F238E27FC236}">
                <a16:creationId xmlns:a16="http://schemas.microsoft.com/office/drawing/2014/main" id="{E8AF0186-FAFE-9340-A839-EDF1B3B8A7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0688" y="1265237"/>
            <a:ext cx="2124075" cy="270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E4E0EAFB-0966-194C-A485-695D5C11DE7A}"/>
              </a:ext>
            </a:extLst>
          </p:cNvPr>
          <p:cNvSpPr txBox="1"/>
          <p:nvPr/>
        </p:nvSpPr>
        <p:spPr>
          <a:xfrm>
            <a:off x="2686050" y="1189037"/>
            <a:ext cx="6972300" cy="2806700"/>
          </a:xfrm>
          <a:prstGeom prst="rect">
            <a:avLst/>
          </a:prstGeom>
          <a:noFill/>
        </p:spPr>
        <p:txBody>
          <a:bodyPr>
            <a:spAutoFit/>
          </a:bodyPr>
          <a:lstStyle/>
          <a:p>
            <a:pPr>
              <a:defRPr/>
            </a:pPr>
            <a:r>
              <a:rPr lang="en-US" sz="2205" b="1" dirty="0">
                <a:latin typeface="Calibri"/>
                <a:ea typeface="Times New Roman"/>
                <a:cs typeface="Times New Roman"/>
              </a:rPr>
              <a:t>Jeffrey G. Miner </a:t>
            </a:r>
            <a:r>
              <a:rPr lang="en-US" sz="2205" dirty="0">
                <a:latin typeface="Calibri"/>
                <a:ea typeface="Times New Roman"/>
                <a:cs typeface="Times New Roman"/>
              </a:rPr>
              <a:t>is the Assistant Vice President for Information Services at Rensselaer Polytechnic Institute.   In this role, he has responsibility for Academic and Research Computing (ARC), Integrated Administrative Computing Services (IACS), and the Rensselaer Libraries.  In addition to his staff position, Mr. Miner has been an adjunct professor for the Information Technology and Web Sciences program at Rensselaer since 2002.</a:t>
            </a:r>
            <a:endParaRPr lang="en-US" sz="2205" dirty="0"/>
          </a:p>
        </p:txBody>
      </p:sp>
      <p:sp>
        <p:nvSpPr>
          <p:cNvPr id="9" name="TextBox 8">
            <a:extLst>
              <a:ext uri="{FF2B5EF4-FFF2-40B4-BE49-F238E27FC236}">
                <a16:creationId xmlns:a16="http://schemas.microsoft.com/office/drawing/2014/main" id="{385DCE51-B6C7-B842-84C1-36FBCA49D945}"/>
              </a:ext>
            </a:extLst>
          </p:cNvPr>
          <p:cNvSpPr txBox="1"/>
          <p:nvPr/>
        </p:nvSpPr>
        <p:spPr>
          <a:xfrm>
            <a:off x="322263" y="4084637"/>
            <a:ext cx="9336087" cy="3144838"/>
          </a:xfrm>
          <a:prstGeom prst="rect">
            <a:avLst/>
          </a:prstGeom>
          <a:noFill/>
        </p:spPr>
        <p:txBody>
          <a:bodyPr>
            <a:spAutoFit/>
          </a:bodyPr>
          <a:lstStyle/>
          <a:p>
            <a:pPr>
              <a:spcBef>
                <a:spcPts val="661"/>
              </a:spcBef>
              <a:defRPr/>
            </a:pPr>
            <a:r>
              <a:rPr lang="en-US" sz="2205" dirty="0">
                <a:latin typeface="Calibri"/>
                <a:ea typeface="Times New Roman"/>
                <a:cs typeface="Times New Roman"/>
              </a:rPr>
              <a:t>Before joining Rensselaer in 2001, Jeff had a 23-year career in the telecommunications industry with Bell Laboratories, AT&amp;T, and Lucent Technologies, where he held staff and management positions in applied research, product development, business management, information technology, and program management.  His formal education includes an M.S. degree in Computer Science from Stevens Institute of Technology, a B.S. degree in Electrical Engineering from Rensselaer Polytechnic Institute, and an A.S. degree in Engineering Science from Hudson Valley Community College.  He holds a U.S. patent in microcomputer memory architecture.</a:t>
            </a:r>
            <a:endParaRPr lang="en-US" sz="220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D61A8-5D15-1340-A995-DC344A603C58}"/>
              </a:ext>
            </a:extLst>
          </p:cNvPr>
          <p:cNvSpPr>
            <a:spLocks noGrp="1"/>
          </p:cNvSpPr>
          <p:nvPr>
            <p:ph type="title"/>
          </p:nvPr>
        </p:nvSpPr>
        <p:spPr>
          <a:xfrm>
            <a:off x="604838" y="-487363"/>
            <a:ext cx="8866187" cy="1473201"/>
          </a:xfrm>
        </p:spPr>
        <p:txBody>
          <a:bodyPr/>
          <a:lstStyle/>
          <a:p>
            <a:pPr>
              <a:defRPr/>
            </a:pPr>
            <a:r>
              <a:rPr lang="en-US" sz="3968" dirty="0"/>
              <a:t>Course TA: </a:t>
            </a:r>
            <a:r>
              <a:rPr lang="en-US" sz="3968" dirty="0" err="1"/>
              <a:t>Gaurang</a:t>
            </a:r>
            <a:r>
              <a:rPr lang="en-US" sz="3968" dirty="0"/>
              <a:t> Prasad</a:t>
            </a:r>
          </a:p>
        </p:txBody>
      </p:sp>
      <p:sp>
        <p:nvSpPr>
          <p:cNvPr id="8" name="TextBox 7">
            <a:extLst>
              <a:ext uri="{FF2B5EF4-FFF2-40B4-BE49-F238E27FC236}">
                <a16:creationId xmlns:a16="http://schemas.microsoft.com/office/drawing/2014/main" id="{E4E0EAFB-0966-194C-A485-695D5C11DE7A}"/>
              </a:ext>
            </a:extLst>
          </p:cNvPr>
          <p:cNvSpPr txBox="1"/>
          <p:nvPr/>
        </p:nvSpPr>
        <p:spPr>
          <a:xfrm>
            <a:off x="392112" y="1189037"/>
            <a:ext cx="9266238" cy="2308324"/>
          </a:xfrm>
          <a:prstGeom prst="rect">
            <a:avLst/>
          </a:prstGeom>
          <a:noFill/>
        </p:spPr>
        <p:txBody>
          <a:bodyPr wrap="square">
            <a:spAutoFit/>
          </a:bodyPr>
          <a:lstStyle/>
          <a:p>
            <a:pPr marL="342900" indent="-342900">
              <a:buFont typeface="Arial" panose="020B0604020202020204" pitchFamily="34" charset="0"/>
              <a:buChar char="•"/>
            </a:pPr>
            <a:r>
              <a:rPr lang="en-US" sz="2400" b="1" dirty="0"/>
              <a:t>TA office hours: 	</a:t>
            </a:r>
          </a:p>
          <a:p>
            <a:pPr marL="774700" lvl="1" indent="-342900">
              <a:buFont typeface="Arial" panose="020B0604020202020204" pitchFamily="34" charset="0"/>
              <a:buChar char="•"/>
            </a:pPr>
            <a:r>
              <a:rPr lang="en-US" sz="2400" b="1" dirty="0"/>
              <a:t>Wednesday from 10:00 AM – 12:00 PM in ITWS Lounge (</a:t>
            </a:r>
            <a:r>
              <a:rPr lang="en-US" sz="2400" b="1" dirty="0" err="1"/>
              <a:t>Lally</a:t>
            </a:r>
            <a:r>
              <a:rPr lang="en-US" sz="2400" b="1" dirty="0"/>
              <a:t> 205)</a:t>
            </a:r>
          </a:p>
          <a:p>
            <a:pPr marL="774700" lvl="1"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b="1" dirty="0"/>
              <a:t>TA e-mail:  		</a:t>
            </a:r>
          </a:p>
          <a:p>
            <a:pPr marL="774700" lvl="1" indent="-342900">
              <a:buFont typeface="Arial" panose="020B0604020202020204" pitchFamily="34" charset="0"/>
              <a:buChar char="•"/>
            </a:pPr>
            <a:r>
              <a:rPr lang="en-US" sz="2400" b="1" dirty="0" err="1"/>
              <a:t>prasag@rpi.edu</a:t>
            </a:r>
            <a:endParaRPr lang="en-US" sz="2400" dirty="0"/>
          </a:p>
        </p:txBody>
      </p:sp>
    </p:spTree>
    <p:extLst>
      <p:ext uri="{BB962C8B-B14F-4D97-AF65-F5344CB8AC3E}">
        <p14:creationId xmlns:p14="http://schemas.microsoft.com/office/powerpoint/2010/main" val="872189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0A6A4F5C-09EB-8547-8834-128ADB705C91}"/>
              </a:ext>
            </a:extLst>
          </p:cNvPr>
          <p:cNvSpPr>
            <a:spLocks noGrp="1"/>
          </p:cNvSpPr>
          <p:nvPr>
            <p:ph type="title"/>
          </p:nvPr>
        </p:nvSpPr>
        <p:spPr>
          <a:xfrm>
            <a:off x="604838" y="-334963"/>
            <a:ext cx="8866187" cy="1473200"/>
          </a:xfrm>
        </p:spPr>
        <p:txBody>
          <a:bodyPr/>
          <a:lstStyle/>
          <a:p>
            <a:pPr eaLnBrk="1" hangingPunct="1"/>
            <a:r>
              <a:rPr lang="en-US" altLang="en-US" dirty="0">
                <a:ea typeface="ＭＳ Ｐゴシック" panose="020B0600070205080204" pitchFamily="34" charset="-128"/>
              </a:rPr>
              <a:t>Introductions</a:t>
            </a:r>
          </a:p>
        </p:txBody>
      </p:sp>
      <p:sp>
        <p:nvSpPr>
          <p:cNvPr id="12291" name="Rectangle 3">
            <a:extLst>
              <a:ext uri="{FF2B5EF4-FFF2-40B4-BE49-F238E27FC236}">
                <a16:creationId xmlns:a16="http://schemas.microsoft.com/office/drawing/2014/main" id="{F24F3710-CEF4-8C4E-96BB-16570FB74E35}"/>
              </a:ext>
            </a:extLst>
          </p:cNvPr>
          <p:cNvSpPr>
            <a:spLocks noGrp="1"/>
          </p:cNvSpPr>
          <p:nvPr>
            <p:ph idx="1"/>
          </p:nvPr>
        </p:nvSpPr>
        <p:spPr>
          <a:xfrm>
            <a:off x="336550" y="1265237"/>
            <a:ext cx="9323388" cy="5143500"/>
          </a:xfrm>
        </p:spPr>
        <p:txBody>
          <a:bodyPr/>
          <a:lstStyle/>
          <a:p>
            <a:pPr marL="566738" indent="-566738" eaLnBrk="1" hangingPunct="1">
              <a:buFont typeface="Arial Black" panose="020B0604020202020204" pitchFamily="34" charset="0"/>
              <a:buAutoNum type="arabicPeriod"/>
            </a:pPr>
            <a:r>
              <a:rPr lang="en-US" altLang="en-US" dirty="0">
                <a:ea typeface="ＭＳ Ｐゴシック" panose="020B0600070205080204" pitchFamily="34" charset="-128"/>
              </a:rPr>
              <a:t>Your Name</a:t>
            </a:r>
          </a:p>
          <a:p>
            <a:pPr marL="566738" indent="-566738" eaLnBrk="1" hangingPunct="1">
              <a:buFont typeface="Arial Black" panose="020B0604020202020204" pitchFamily="34" charset="0"/>
              <a:buAutoNum type="arabicPeriod"/>
            </a:pPr>
            <a:r>
              <a:rPr lang="en-US" altLang="en-US" dirty="0">
                <a:ea typeface="ＭＳ Ｐゴシック" panose="020B0600070205080204" pitchFamily="34" charset="-128"/>
              </a:rPr>
              <a:t>Concentration or Major</a:t>
            </a:r>
          </a:p>
          <a:p>
            <a:pPr marL="566738" indent="-566738" eaLnBrk="1" hangingPunct="1">
              <a:buFont typeface="Arial Black" panose="020B0604020202020204" pitchFamily="34" charset="0"/>
              <a:buAutoNum type="arabicPeriod"/>
            </a:pPr>
            <a:r>
              <a:rPr lang="en-US" altLang="en-US" dirty="0">
                <a:ea typeface="ＭＳ Ｐゴシック" panose="020B0600070205080204" pitchFamily="34" charset="-128"/>
              </a:rPr>
              <a:t>Your IT experience, work experience, and/or relevant connections to IT</a:t>
            </a:r>
          </a:p>
          <a:p>
            <a:pPr marL="566738" indent="-566738" eaLnBrk="1" hangingPunct="1">
              <a:buFont typeface="Arial Black" panose="020B0604020202020204" pitchFamily="34" charset="0"/>
              <a:buAutoNum type="arabicPeriod"/>
            </a:pPr>
            <a:r>
              <a:rPr lang="en-US" altLang="en-US" dirty="0">
                <a:ea typeface="ＭＳ Ｐゴシック" panose="020B0600070205080204" pitchFamily="34" charset="-128"/>
              </a:rPr>
              <a:t>Something that you think is special, unusual, or unique about yourself</a:t>
            </a:r>
          </a:p>
          <a:p>
            <a:pPr marL="566738" indent="-566738" eaLnBrk="1" hangingPunct="1">
              <a:buFont typeface="Arial Black" panose="020B0604020202020204" pitchFamily="34" charset="0"/>
              <a:buAutoNum type="arabicPeriod"/>
            </a:pPr>
            <a:r>
              <a:rPr lang="en-US" altLang="en-US" dirty="0">
                <a:ea typeface="ＭＳ Ｐゴシック" panose="020B0600070205080204" pitchFamily="34" charset="-128"/>
              </a:rPr>
              <a:t>A few hobbies or interests</a:t>
            </a:r>
          </a:p>
          <a:p>
            <a:pPr marL="566738" indent="-566738" eaLnBrk="1" hangingPunct="1">
              <a:buFont typeface="Arial Black" panose="020B0604020202020204" pitchFamily="34" charset="0"/>
              <a:buAutoNum type="arabicPeriod"/>
            </a:pPr>
            <a:r>
              <a:rPr lang="en-US" altLang="en-US" dirty="0">
                <a:ea typeface="ＭＳ Ｐゴシック" panose="020B0600070205080204" pitchFamily="34" charset="-128"/>
              </a:rPr>
              <a:t>What are you most excited about/looking forward to with this course?</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360BFAD3-8413-F04C-9869-435CB6AF3555}"/>
              </a:ext>
            </a:extLst>
          </p:cNvPr>
          <p:cNvSpPr>
            <a:spLocks noGrp="1"/>
          </p:cNvSpPr>
          <p:nvPr>
            <p:ph type="title"/>
          </p:nvPr>
        </p:nvSpPr>
        <p:spPr>
          <a:xfrm>
            <a:off x="1512888" y="252413"/>
            <a:ext cx="7978775" cy="1258887"/>
          </a:xfrm>
        </p:spPr>
        <p:txBody>
          <a:bodyPr/>
          <a:lstStyle/>
          <a:p>
            <a:pPr eaLnBrk="1" hangingPunct="1">
              <a:defRPr/>
            </a:pPr>
            <a:r>
              <a:rPr lang="en-US" altLang="en-US" sz="3527" dirty="0"/>
              <a:t>Managing IT Resources (MITR)</a:t>
            </a:r>
            <a:br>
              <a:rPr lang="en-US" altLang="en-US" sz="3527" dirty="0"/>
            </a:br>
            <a:r>
              <a:rPr lang="en-US" altLang="en-US" sz="3527" dirty="0"/>
              <a:t>Course Introduction</a:t>
            </a:r>
          </a:p>
        </p:txBody>
      </p:sp>
      <p:sp>
        <p:nvSpPr>
          <p:cNvPr id="10243" name="Content Placeholder 2">
            <a:extLst>
              <a:ext uri="{FF2B5EF4-FFF2-40B4-BE49-F238E27FC236}">
                <a16:creationId xmlns:a16="http://schemas.microsoft.com/office/drawing/2014/main" id="{A0A221BF-1EA3-CC40-83DE-FA13D4E603A2}"/>
              </a:ext>
            </a:extLst>
          </p:cNvPr>
          <p:cNvSpPr>
            <a:spLocks noGrp="1"/>
          </p:cNvSpPr>
          <p:nvPr>
            <p:ph idx="1"/>
          </p:nvPr>
        </p:nvSpPr>
        <p:spPr>
          <a:xfrm>
            <a:off x="504825" y="1763713"/>
            <a:ext cx="9015413" cy="5627687"/>
          </a:xfrm>
        </p:spPr>
        <p:txBody>
          <a:bodyPr/>
          <a:lstStyle/>
          <a:p>
            <a:pPr marL="0" indent="0" eaLnBrk="1" hangingPunct="1">
              <a:spcBef>
                <a:spcPct val="0"/>
              </a:spcBef>
              <a:spcAft>
                <a:spcPts val="1323"/>
              </a:spcAft>
              <a:buFont typeface="Wingdings 2" panose="05020102010507070707" pitchFamily="18" charset="2"/>
              <a:buNone/>
              <a:defRPr/>
            </a:pPr>
            <a:r>
              <a:rPr lang="en-US" altLang="en-US" sz="2205" dirty="0"/>
              <a:t>Managing IT Resources integrates management and business concepts with information technology capabilities.</a:t>
            </a:r>
          </a:p>
          <a:p>
            <a:pPr marL="0" indent="0" eaLnBrk="1" hangingPunct="1">
              <a:spcBef>
                <a:spcPct val="0"/>
              </a:spcBef>
              <a:spcAft>
                <a:spcPts val="1323"/>
              </a:spcAft>
              <a:buFont typeface="Wingdings 2" panose="05020102010507070707" pitchFamily="18" charset="2"/>
              <a:buNone/>
              <a:defRPr/>
            </a:pPr>
            <a:r>
              <a:rPr lang="en-US" altLang="en-US" sz="2205" dirty="0"/>
              <a:t>The course focuses on the critical knowledge and skills required in managing information technology resources to improve organizational functions and decision processes.  </a:t>
            </a:r>
          </a:p>
          <a:p>
            <a:pPr marL="0" indent="0" eaLnBrk="1" hangingPunct="1">
              <a:spcBef>
                <a:spcPct val="0"/>
              </a:spcBef>
              <a:spcAft>
                <a:spcPts val="1323"/>
              </a:spcAft>
              <a:buFont typeface="Wingdings 2" panose="05020102010507070707" pitchFamily="18" charset="2"/>
              <a:buNone/>
              <a:defRPr/>
            </a:pPr>
            <a:r>
              <a:rPr lang="en-US" altLang="en-US" sz="2205" dirty="0"/>
              <a:t>The objective of the course is to develop the knowledge, skills and abilities to effectively manage information technology in order to achieve and maintain competitive organizations.</a:t>
            </a:r>
          </a:p>
          <a:p>
            <a:pPr marL="0" indent="0" eaLnBrk="1" hangingPunct="1">
              <a:spcBef>
                <a:spcPct val="0"/>
              </a:spcBef>
              <a:spcAft>
                <a:spcPts val="1323"/>
              </a:spcAft>
              <a:buFont typeface="Wingdings 2" panose="05020102010507070707" pitchFamily="18" charset="2"/>
              <a:buNone/>
              <a:defRPr/>
            </a:pPr>
            <a:r>
              <a:rPr lang="en-US" altLang="en-US" sz="2205" dirty="0"/>
              <a:t>Meeting this objective requires the student to develop a “knowledge-based” component and a “skill-based” component.  </a:t>
            </a:r>
          </a:p>
          <a:p>
            <a:pPr marL="0" indent="0" eaLnBrk="1" hangingPunct="1">
              <a:spcBef>
                <a:spcPct val="0"/>
              </a:spcBef>
              <a:spcAft>
                <a:spcPts val="661"/>
              </a:spcAft>
              <a:buFont typeface="Wingdings 2" panose="05020102010507070707" pitchFamily="18" charset="2"/>
              <a:buNone/>
              <a:defRPr/>
            </a:pPr>
            <a:r>
              <a:rPr lang="en-US" altLang="en-US" sz="2205" dirty="0"/>
              <a:t>We will build on and integrate our understanding of organizations, management, decision-making, information technology, systems analysis and engineering.</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32D24FE7-81D1-2040-B85E-B840270EFEEE}"/>
              </a:ext>
            </a:extLst>
          </p:cNvPr>
          <p:cNvSpPr>
            <a:spLocks noGrp="1" noChangeArrowheads="1"/>
          </p:cNvSpPr>
          <p:nvPr>
            <p:ph type="title"/>
          </p:nvPr>
        </p:nvSpPr>
        <p:spPr>
          <a:xfrm>
            <a:off x="1428750" y="252413"/>
            <a:ext cx="7978775" cy="1258887"/>
          </a:xfrm>
        </p:spPr>
        <p:txBody>
          <a:bodyPr/>
          <a:lstStyle/>
          <a:p>
            <a:pPr eaLnBrk="1" hangingPunct="1">
              <a:defRPr/>
            </a:pPr>
            <a:r>
              <a:rPr lang="en-US" altLang="en-US" sz="3527" dirty="0"/>
              <a:t>Managing IT Resources: ITWS 4310</a:t>
            </a:r>
            <a:br>
              <a:rPr lang="en-US" altLang="en-US" sz="3527" dirty="0"/>
            </a:br>
            <a:r>
              <a:rPr lang="en-US" altLang="en-US" sz="3527" dirty="0"/>
              <a:t>Course Summary</a:t>
            </a:r>
          </a:p>
        </p:txBody>
      </p:sp>
      <p:sp>
        <p:nvSpPr>
          <p:cNvPr id="15363" name="Rectangle 3">
            <a:extLst>
              <a:ext uri="{FF2B5EF4-FFF2-40B4-BE49-F238E27FC236}">
                <a16:creationId xmlns:a16="http://schemas.microsoft.com/office/drawing/2014/main" id="{FF0C7084-4C42-D145-ACAF-C175203E9721}"/>
              </a:ext>
            </a:extLst>
          </p:cNvPr>
          <p:cNvSpPr>
            <a:spLocks noGrp="1"/>
          </p:cNvSpPr>
          <p:nvPr>
            <p:ph idx="1"/>
          </p:nvPr>
        </p:nvSpPr>
        <p:spPr>
          <a:xfrm>
            <a:off x="336550" y="2268538"/>
            <a:ext cx="9491663" cy="4535487"/>
          </a:xfrm>
        </p:spPr>
        <p:txBody>
          <a:bodyPr/>
          <a:lstStyle/>
          <a:p>
            <a:pPr eaLnBrk="1" hangingPunct="1"/>
            <a:r>
              <a:rPr lang="en-US" altLang="en-US">
                <a:ea typeface="ＭＳ Ｐゴシック" panose="020B0600070205080204" pitchFamily="34" charset="-128"/>
              </a:rPr>
              <a:t>Three Parallel Tracks :</a:t>
            </a:r>
          </a:p>
          <a:p>
            <a:pPr lvl="1" eaLnBrk="1" hangingPunct="1"/>
            <a:r>
              <a:rPr lang="en-US" altLang="en-US">
                <a:ea typeface="ＭＳ Ｐゴシック" panose="020B0600070205080204" pitchFamily="34" charset="-128"/>
              </a:rPr>
              <a:t>Information Technology Textbook </a:t>
            </a:r>
          </a:p>
          <a:p>
            <a:pPr lvl="1" eaLnBrk="1" hangingPunct="1"/>
            <a:r>
              <a:rPr lang="en-US" altLang="en-US">
                <a:ea typeface="ＭＳ Ｐゴシック" panose="020B0600070205080204" pitchFamily="34" charset="-128"/>
              </a:rPr>
              <a:t>Business Cases covering IT Applications and Industries</a:t>
            </a:r>
          </a:p>
          <a:p>
            <a:pPr lvl="1" eaLnBrk="1" hangingPunct="1"/>
            <a:r>
              <a:rPr lang="en-US" altLang="en-US">
                <a:ea typeface="ＭＳ Ｐゴシック" panose="020B0600070205080204" pitchFamily="34" charset="-128"/>
              </a:rPr>
              <a:t>Term Project </a:t>
            </a:r>
          </a:p>
          <a:p>
            <a:pPr lvl="2" eaLnBrk="1" hangingPunct="1"/>
            <a:r>
              <a:rPr lang="en-US" altLang="en-US">
                <a:ea typeface="ＭＳ Ｐゴシック" panose="020B0600070205080204" pitchFamily="34" charset="-128"/>
              </a:rPr>
              <a:t>How to do a IS/IT System for a Real Client</a:t>
            </a:r>
          </a:p>
          <a:p>
            <a:pPr lvl="2" eaLnBrk="1" hangingPunct="1"/>
            <a:r>
              <a:rPr lang="en-US" altLang="en-US">
                <a:ea typeface="ＭＳ Ｐゴシック" panose="020B0600070205080204" pitchFamily="34" charset="-128"/>
              </a:rPr>
              <a:t>Actually designing, developing, and implementing a IS/IT System for a Real Client</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7785F8EC-2E7F-B647-AF4E-B9C76C735B17}"/>
              </a:ext>
            </a:extLst>
          </p:cNvPr>
          <p:cNvSpPr>
            <a:spLocks noGrp="1" noChangeArrowheads="1"/>
          </p:cNvSpPr>
          <p:nvPr>
            <p:ph type="title"/>
          </p:nvPr>
        </p:nvSpPr>
        <p:spPr>
          <a:xfrm>
            <a:off x="925513" y="122238"/>
            <a:ext cx="8399462" cy="1260475"/>
          </a:xfrm>
        </p:spPr>
        <p:txBody>
          <a:bodyPr/>
          <a:lstStyle/>
          <a:p>
            <a:pPr eaLnBrk="1" hangingPunct="1">
              <a:defRPr/>
            </a:pPr>
            <a:r>
              <a:rPr lang="en-US" altLang="en-US" sz="3527" dirty="0"/>
              <a:t>Managing IT Resources: ITWS 4310</a:t>
            </a:r>
            <a:br>
              <a:rPr lang="en-US" altLang="en-US" sz="3527" dirty="0"/>
            </a:br>
            <a:r>
              <a:rPr lang="en-US" altLang="en-US" sz="3527" dirty="0"/>
              <a:t>Textbook and </a:t>
            </a:r>
            <a:r>
              <a:rPr lang="en-US" altLang="en-US" sz="3527" dirty="0" err="1"/>
              <a:t>Coursepack</a:t>
            </a:r>
            <a:endParaRPr lang="en-US" altLang="en-US" sz="3527" dirty="0"/>
          </a:p>
        </p:txBody>
      </p:sp>
      <p:sp>
        <p:nvSpPr>
          <p:cNvPr id="21507" name="Rectangle 3">
            <a:extLst>
              <a:ext uri="{FF2B5EF4-FFF2-40B4-BE49-F238E27FC236}">
                <a16:creationId xmlns:a16="http://schemas.microsoft.com/office/drawing/2014/main" id="{39E8ED5B-BD73-4D41-9B7E-E96D179A09A3}"/>
              </a:ext>
            </a:extLst>
          </p:cNvPr>
          <p:cNvSpPr>
            <a:spLocks noGrp="1" noChangeArrowheads="1"/>
          </p:cNvSpPr>
          <p:nvPr>
            <p:ph idx="1"/>
          </p:nvPr>
        </p:nvSpPr>
        <p:spPr>
          <a:xfrm>
            <a:off x="336550" y="1493838"/>
            <a:ext cx="9239250" cy="5124450"/>
          </a:xfrm>
        </p:spPr>
        <p:txBody>
          <a:bodyPr/>
          <a:lstStyle/>
          <a:p>
            <a:pPr>
              <a:buFont typeface="Wingdings 2" panose="05020102010507070707" pitchFamily="18" charset="2"/>
              <a:buChar char=""/>
              <a:defRPr/>
            </a:pPr>
            <a:r>
              <a:rPr lang="en-US" dirty="0"/>
              <a:t>John </a:t>
            </a:r>
            <a:r>
              <a:rPr lang="en-US" dirty="0" err="1"/>
              <a:t>Gallaugher</a:t>
            </a:r>
            <a:r>
              <a:rPr lang="en-US" dirty="0"/>
              <a:t>.  Information Systems: A Manager's Guide to Harnessing Technology, v. 7.0, Flat World Knowledge.  E-ISBN: 978-1-4533-9404-5.  Textbook is available in both electronic and print versions at: </a:t>
            </a:r>
            <a:r>
              <a:rPr lang="en-US" dirty="0">
                <a:hlinkClick r:id="rId3"/>
              </a:rPr>
              <a:t>https://students.flatworldknowledge.com/course/2586758</a:t>
            </a:r>
            <a:r>
              <a:rPr lang="en-US" dirty="0"/>
              <a:t> . </a:t>
            </a:r>
          </a:p>
          <a:p>
            <a:pPr>
              <a:buFont typeface="Wingdings 2" panose="05020102010507070707" pitchFamily="18" charset="2"/>
              <a:buChar char=""/>
              <a:defRPr/>
            </a:pPr>
            <a:r>
              <a:rPr lang="en-US" dirty="0"/>
              <a:t>The articles and business cases required for the course are available from Harvard Business School Press via credit card purchase at: to be provided.</a:t>
            </a:r>
            <a:endParaRPr lang="en-US" altLang="en-US" sz="2646" dirty="0"/>
          </a:p>
          <a:p>
            <a:pPr eaLnBrk="1" hangingPunct="1">
              <a:buFont typeface="Wingdings 2" panose="05020102010507070707" pitchFamily="18" charset="2"/>
              <a:buChar char=""/>
              <a:defRPr/>
            </a:pPr>
            <a:r>
              <a:rPr lang="en-US" altLang="en-US" sz="2646" dirty="0"/>
              <a:t>Other supplemental materials will be from the web or available via LMS</a:t>
            </a:r>
          </a:p>
        </p:txBody>
      </p:sp>
    </p:spTree>
  </p:cSld>
  <p:clrMapOvr>
    <a:masterClrMapping/>
  </p:clrMapOvr>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eez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Breeze">
      <a:majorFont>
        <a:latin typeface="News Gothic MT"/>
        <a:ea typeface=""/>
        <a:cs typeface=""/>
        <a:font script="Jpan" typeface="ＭＳ Ｐゴシック"/>
      </a:majorFont>
      <a:minorFont>
        <a:latin typeface="News Gothic MT"/>
        <a:ea typeface=""/>
        <a:cs typeface=""/>
        <a:font script="Jpan" typeface="ＭＳ Ｐゴシック"/>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Breeze.thmx</Template>
  <TotalTime>16931</TotalTime>
  <Words>2514</Words>
  <Application>Microsoft Office PowerPoint</Application>
  <PresentationFormat>Custom</PresentationFormat>
  <Paragraphs>242</Paragraphs>
  <Slides>29</Slides>
  <Notes>18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ＭＳ Ｐゴシック</vt:lpstr>
      <vt:lpstr>Arial</vt:lpstr>
      <vt:lpstr>Arial Black</vt:lpstr>
      <vt:lpstr>Bitstream Vera Sans</vt:lpstr>
      <vt:lpstr>Calibri</vt:lpstr>
      <vt:lpstr>News Gothic MT</vt:lpstr>
      <vt:lpstr>Tahoma</vt:lpstr>
      <vt:lpstr>Times New Roman</vt:lpstr>
      <vt:lpstr>Wingdings</vt:lpstr>
      <vt:lpstr>Wingdings 2</vt:lpstr>
      <vt:lpstr>Breeze</vt:lpstr>
      <vt:lpstr>Managing Information Technology Resources ITWS 4310</vt:lpstr>
      <vt:lpstr>Managing IT Resources Class Outline: Thurs, Aug 30, 2018</vt:lpstr>
      <vt:lpstr>Instructor: Matthew Grill, PMP</vt:lpstr>
      <vt:lpstr>Co-Instructor:  Jeff Miner</vt:lpstr>
      <vt:lpstr>Course TA: Gaurang Prasad</vt:lpstr>
      <vt:lpstr>Introductions</vt:lpstr>
      <vt:lpstr>Managing IT Resources (MITR) Course Introduction</vt:lpstr>
      <vt:lpstr>Managing IT Resources: ITWS 4310 Course Summary</vt:lpstr>
      <vt:lpstr>Managing IT Resources: ITWS 4310 Textbook and Coursepack</vt:lpstr>
      <vt:lpstr>MITR Syllabus Outline: Course Description</vt:lpstr>
      <vt:lpstr>MITR Syllabus Outline: Course Description (2)</vt:lpstr>
      <vt:lpstr>MITR Syllabus Outline: Learning Outcomes</vt:lpstr>
      <vt:lpstr>MITR Syllabus Outline: Assignments</vt:lpstr>
      <vt:lpstr>MITR Syllabus Outline: Methodology</vt:lpstr>
      <vt:lpstr>MITR Syllabus Outline: Grading Criteria</vt:lpstr>
      <vt:lpstr>MITR Syllabus Outline: Evaluation</vt:lpstr>
      <vt:lpstr>MITR Syllabus Outline: Attendance Policy &amp; Participation</vt:lpstr>
      <vt:lpstr>MITR Syllabus Outline: Participation Grading 5-point scale</vt:lpstr>
      <vt:lpstr>MITR Syllabus Outline: Communication</vt:lpstr>
      <vt:lpstr>MITR Syllabus Outline: Communication</vt:lpstr>
      <vt:lpstr>MITR Syllabus Outline: Academic Dishonesty</vt:lpstr>
      <vt:lpstr>MITR Syllabus Outline: Course Calendar</vt:lpstr>
      <vt:lpstr>Classroom Expectations</vt:lpstr>
      <vt:lpstr>Managing IT Resources: ITWS 4310 Term Project Outline</vt:lpstr>
      <vt:lpstr>Managing IT Resources: ITWS 4310 Term Project Report Outline</vt:lpstr>
      <vt:lpstr>Managing IT Resources: ITWS 4310 Term Project Outline</vt:lpstr>
      <vt:lpstr>Managing IT Resources: ITWS 4310 Term Project Outline</vt:lpstr>
      <vt:lpstr>Client/Project Criteria</vt:lpstr>
      <vt:lpstr>Managing IT Resources First Week Assignments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Dave Hollinger</dc:creator>
  <cp:lastModifiedBy>Miner, Jeff</cp:lastModifiedBy>
  <cp:revision>263</cp:revision>
  <cp:lastPrinted>2009-08-21T01:49:58Z</cp:lastPrinted>
  <dcterms:created xsi:type="dcterms:W3CDTF">2009-08-23T21:56:42Z</dcterms:created>
  <dcterms:modified xsi:type="dcterms:W3CDTF">2018-08-30T13:28:00Z</dcterms:modified>
</cp:coreProperties>
</file>

<file path=docProps/thumbnail.jpeg>
</file>